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04" r:id="rId3"/>
    <p:sldId id="305" r:id="rId4"/>
    <p:sldId id="306" r:id="rId5"/>
    <p:sldId id="307" r:id="rId6"/>
    <p:sldId id="308" r:id="rId7"/>
    <p:sldId id="313" r:id="rId8"/>
    <p:sldId id="309" r:id="rId9"/>
    <p:sldId id="310" r:id="rId10"/>
    <p:sldId id="311" r:id="rId11"/>
    <p:sldId id="312" r:id="rId12"/>
    <p:sldId id="314" r:id="rId13"/>
    <p:sldId id="301" r:id="rId14"/>
    <p:sldId id="302" r:id="rId15"/>
    <p:sldId id="295" r:id="rId16"/>
    <p:sldId id="303" r:id="rId17"/>
  </p:sldIdLst>
  <p:sldSz cx="9906000" cy="6858000" type="A4"/>
  <p:notesSz cx="10021888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33"/>
    <a:srgbClr val="66CCFF"/>
    <a:srgbClr val="0000FF"/>
    <a:srgbClr val="FFFFCC"/>
    <a:srgbClr val="66FFFF"/>
    <a:srgbClr val="99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F8BAA-83E6-4AAE-A993-23FEC84E3051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30575" y="860425"/>
            <a:ext cx="33607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C934F-FAE0-4A8C-8466-C4C061BBCF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1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96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52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57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20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00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29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10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48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4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99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EC2F-A210-4EEF-AE0A-7E8B8E0F5BF3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7A68-596B-4004-B2EB-295E317A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0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81000" y="1122364"/>
            <a:ext cx="9144000" cy="1144319"/>
          </a:xfrm>
        </p:spPr>
        <p:txBody>
          <a:bodyPr>
            <a:normAutofit/>
          </a:bodyPr>
          <a:lstStyle/>
          <a:p>
            <a:r>
              <a:rPr lang="ja-JP" altLang="en-US" dirty="0"/>
              <a:t>ヨハネ</a:t>
            </a:r>
            <a:r>
              <a:rPr lang="ja-JP" altLang="en-US" dirty="0" smtClean="0"/>
              <a:t>　</a:t>
            </a:r>
            <a:r>
              <a:rPr lang="en-US" altLang="ja-JP" dirty="0"/>
              <a:t>4</a:t>
            </a:r>
            <a:r>
              <a:rPr lang="ja-JP" altLang="en-US" dirty="0" smtClean="0"/>
              <a:t>話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563672"/>
            <a:ext cx="9144000" cy="736353"/>
          </a:xfrm>
        </p:spPr>
        <p:txBody>
          <a:bodyPr>
            <a:normAutofit/>
          </a:bodyPr>
          <a:lstStyle/>
          <a:p>
            <a:r>
              <a:rPr lang="ja-JP" altLang="en-US" sz="4400" b="1" dirty="0"/>
              <a:t>ヨハネ</a:t>
            </a:r>
            <a:r>
              <a:rPr lang="en-US" altLang="ja-JP" sz="4400" b="1" dirty="0"/>
              <a:t>8:1-11</a:t>
            </a:r>
            <a:endParaRPr lang="ja-JP" altLang="en-US" sz="4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-304800" y="28685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b="1" dirty="0" smtClean="0"/>
              <a:t>罪をゆるされたイエス様</a:t>
            </a:r>
            <a:endParaRPr lang="ja-JP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8041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9698" name="Picture 2" descr="http://jag-ce.sakura.ne.jp/guide/2017/img/20171112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4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22" name="Picture 2" descr="http://jag-ce.sakura.ne.jp/guide/2017/img/20171112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369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1746" name="Picture 2" descr="http://jag-ce.sakura.ne.jp/guide/2017/img/20171112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-587085" y="-355221"/>
            <a:ext cx="11332783" cy="7449320"/>
            <a:chOff x="-540568" y="-37133"/>
            <a:chExt cx="9888338" cy="6994525"/>
          </a:xfrm>
        </p:grpSpPr>
        <p:pic>
          <p:nvPicPr>
            <p:cNvPr id="7170" name="Picture 2" descr="http://ag-j.or.jp/guide/2013/img/201312223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-37133"/>
              <a:ext cx="9888338" cy="699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フリーフォーム 3"/>
            <p:cNvSpPr/>
            <p:nvPr/>
          </p:nvSpPr>
          <p:spPr>
            <a:xfrm>
              <a:off x="2785560" y="2414890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6564786" y="2414889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4403601" y="5040561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836594" y="4980686"/>
              <a:ext cx="506778" cy="635939"/>
            </a:xfrm>
            <a:custGeom>
              <a:avLst/>
              <a:gdLst>
                <a:gd name="connsiteX0" fmla="*/ 5333 w 506778"/>
                <a:gd name="connsiteY0" fmla="*/ 14748 h 635939"/>
                <a:gd name="connsiteX1" fmla="*/ 34830 w 506778"/>
                <a:gd name="connsiteY1" fmla="*/ 176980 h 635939"/>
                <a:gd name="connsiteX2" fmla="*/ 34830 w 506778"/>
                <a:gd name="connsiteY2" fmla="*/ 545690 h 635939"/>
                <a:gd name="connsiteX3" fmla="*/ 79075 w 506778"/>
                <a:gd name="connsiteY3" fmla="*/ 575187 h 635939"/>
                <a:gd name="connsiteX4" fmla="*/ 138069 w 506778"/>
                <a:gd name="connsiteY4" fmla="*/ 560438 h 635939"/>
                <a:gd name="connsiteX5" fmla="*/ 182314 w 506778"/>
                <a:gd name="connsiteY5" fmla="*/ 471948 h 635939"/>
                <a:gd name="connsiteX6" fmla="*/ 167565 w 506778"/>
                <a:gd name="connsiteY6" fmla="*/ 265471 h 635939"/>
                <a:gd name="connsiteX7" fmla="*/ 211811 w 506778"/>
                <a:gd name="connsiteY7" fmla="*/ 294968 h 635939"/>
                <a:gd name="connsiteX8" fmla="*/ 226559 w 506778"/>
                <a:gd name="connsiteY8" fmla="*/ 339213 h 635939"/>
                <a:gd name="connsiteX9" fmla="*/ 256056 w 506778"/>
                <a:gd name="connsiteY9" fmla="*/ 383458 h 635939"/>
                <a:gd name="connsiteX10" fmla="*/ 285552 w 506778"/>
                <a:gd name="connsiteY10" fmla="*/ 471948 h 635939"/>
                <a:gd name="connsiteX11" fmla="*/ 329798 w 506778"/>
                <a:gd name="connsiteY11" fmla="*/ 560438 h 635939"/>
                <a:gd name="connsiteX12" fmla="*/ 374043 w 506778"/>
                <a:gd name="connsiteY12" fmla="*/ 589935 h 635939"/>
                <a:gd name="connsiteX13" fmla="*/ 403540 w 506778"/>
                <a:gd name="connsiteY13" fmla="*/ 634180 h 635939"/>
                <a:gd name="connsiteX14" fmla="*/ 506778 w 506778"/>
                <a:gd name="connsiteY14" fmla="*/ 589935 h 635939"/>
                <a:gd name="connsiteX15" fmla="*/ 492030 w 506778"/>
                <a:gd name="connsiteY15" fmla="*/ 486697 h 635939"/>
                <a:gd name="connsiteX16" fmla="*/ 447785 w 506778"/>
                <a:gd name="connsiteY16" fmla="*/ 457200 h 635939"/>
                <a:gd name="connsiteX17" fmla="*/ 374043 w 506778"/>
                <a:gd name="connsiteY17" fmla="*/ 383458 h 635939"/>
                <a:gd name="connsiteX18" fmla="*/ 344546 w 506778"/>
                <a:gd name="connsiteY18" fmla="*/ 339213 h 635939"/>
                <a:gd name="connsiteX19" fmla="*/ 300301 w 506778"/>
                <a:gd name="connsiteY19" fmla="*/ 294968 h 635939"/>
                <a:gd name="connsiteX20" fmla="*/ 285552 w 506778"/>
                <a:gd name="connsiteY20" fmla="*/ 250722 h 635939"/>
                <a:gd name="connsiteX21" fmla="*/ 256056 w 506778"/>
                <a:gd name="connsiteY21" fmla="*/ 206477 h 635939"/>
                <a:gd name="connsiteX22" fmla="*/ 211811 w 506778"/>
                <a:gd name="connsiteY22" fmla="*/ 117987 h 635939"/>
                <a:gd name="connsiteX23" fmla="*/ 167565 w 506778"/>
                <a:gd name="connsiteY23" fmla="*/ 88490 h 635939"/>
                <a:gd name="connsiteX24" fmla="*/ 138069 w 506778"/>
                <a:gd name="connsiteY24" fmla="*/ 44245 h 635939"/>
                <a:gd name="connsiteX25" fmla="*/ 49578 w 506778"/>
                <a:gd name="connsiteY25" fmla="*/ 0 h 635939"/>
                <a:gd name="connsiteX26" fmla="*/ 5333 w 506778"/>
                <a:gd name="connsiteY26" fmla="*/ 103238 h 63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6778" h="635939">
                  <a:moveTo>
                    <a:pt x="5333" y="14748"/>
                  </a:moveTo>
                  <a:cubicBezTo>
                    <a:pt x="15165" y="68825"/>
                    <a:pt x="32936" y="122049"/>
                    <a:pt x="34830" y="176980"/>
                  </a:cubicBezTo>
                  <a:cubicBezTo>
                    <a:pt x="35104" y="184915"/>
                    <a:pt x="898" y="469343"/>
                    <a:pt x="34830" y="545690"/>
                  </a:cubicBezTo>
                  <a:cubicBezTo>
                    <a:pt x="42029" y="561888"/>
                    <a:pt x="64327" y="565355"/>
                    <a:pt x="79075" y="575187"/>
                  </a:cubicBezTo>
                  <a:cubicBezTo>
                    <a:pt x="98740" y="570271"/>
                    <a:pt x="121203" y="571682"/>
                    <a:pt x="138069" y="560438"/>
                  </a:cubicBezTo>
                  <a:cubicBezTo>
                    <a:pt x="162573" y="544102"/>
                    <a:pt x="173901" y="497185"/>
                    <a:pt x="182314" y="471948"/>
                  </a:cubicBezTo>
                  <a:cubicBezTo>
                    <a:pt x="177398" y="403122"/>
                    <a:pt x="156221" y="333533"/>
                    <a:pt x="167565" y="265471"/>
                  </a:cubicBezTo>
                  <a:cubicBezTo>
                    <a:pt x="170479" y="247987"/>
                    <a:pt x="200738" y="281127"/>
                    <a:pt x="211811" y="294968"/>
                  </a:cubicBezTo>
                  <a:cubicBezTo>
                    <a:pt x="221523" y="307107"/>
                    <a:pt x="219607" y="325308"/>
                    <a:pt x="226559" y="339213"/>
                  </a:cubicBezTo>
                  <a:cubicBezTo>
                    <a:pt x="234486" y="355067"/>
                    <a:pt x="246224" y="368710"/>
                    <a:pt x="256056" y="383458"/>
                  </a:cubicBezTo>
                  <a:lnTo>
                    <a:pt x="285552" y="471948"/>
                  </a:lnTo>
                  <a:cubicBezTo>
                    <a:pt x="297547" y="507933"/>
                    <a:pt x="301209" y="531849"/>
                    <a:pt x="329798" y="560438"/>
                  </a:cubicBezTo>
                  <a:cubicBezTo>
                    <a:pt x="342332" y="572972"/>
                    <a:pt x="359295" y="580103"/>
                    <a:pt x="374043" y="589935"/>
                  </a:cubicBezTo>
                  <a:cubicBezTo>
                    <a:pt x="383875" y="604683"/>
                    <a:pt x="386724" y="628575"/>
                    <a:pt x="403540" y="634180"/>
                  </a:cubicBezTo>
                  <a:cubicBezTo>
                    <a:pt x="435286" y="644762"/>
                    <a:pt x="484533" y="604765"/>
                    <a:pt x="506778" y="589935"/>
                  </a:cubicBezTo>
                  <a:cubicBezTo>
                    <a:pt x="501862" y="555522"/>
                    <a:pt x="506148" y="518463"/>
                    <a:pt x="492030" y="486697"/>
                  </a:cubicBezTo>
                  <a:cubicBezTo>
                    <a:pt x="484831" y="470499"/>
                    <a:pt x="460319" y="469734"/>
                    <a:pt x="447785" y="457200"/>
                  </a:cubicBezTo>
                  <a:cubicBezTo>
                    <a:pt x="349462" y="358877"/>
                    <a:pt x="492030" y="462117"/>
                    <a:pt x="374043" y="383458"/>
                  </a:cubicBezTo>
                  <a:cubicBezTo>
                    <a:pt x="364211" y="368710"/>
                    <a:pt x="355894" y="352830"/>
                    <a:pt x="344546" y="339213"/>
                  </a:cubicBezTo>
                  <a:cubicBezTo>
                    <a:pt x="331193" y="323190"/>
                    <a:pt x="311871" y="312322"/>
                    <a:pt x="300301" y="294968"/>
                  </a:cubicBezTo>
                  <a:cubicBezTo>
                    <a:pt x="291677" y="282033"/>
                    <a:pt x="292505" y="264627"/>
                    <a:pt x="285552" y="250722"/>
                  </a:cubicBezTo>
                  <a:cubicBezTo>
                    <a:pt x="277625" y="234868"/>
                    <a:pt x="263983" y="222331"/>
                    <a:pt x="256056" y="206477"/>
                  </a:cubicBezTo>
                  <a:cubicBezTo>
                    <a:pt x="232068" y="158500"/>
                    <a:pt x="254074" y="160250"/>
                    <a:pt x="211811" y="117987"/>
                  </a:cubicBezTo>
                  <a:cubicBezTo>
                    <a:pt x="199277" y="105453"/>
                    <a:pt x="182314" y="98322"/>
                    <a:pt x="167565" y="88490"/>
                  </a:cubicBezTo>
                  <a:cubicBezTo>
                    <a:pt x="157733" y="73742"/>
                    <a:pt x="150603" y="56779"/>
                    <a:pt x="138069" y="44245"/>
                  </a:cubicBezTo>
                  <a:cubicBezTo>
                    <a:pt x="109479" y="15655"/>
                    <a:pt x="85564" y="11995"/>
                    <a:pt x="49578" y="0"/>
                  </a:cubicBezTo>
                  <a:cubicBezTo>
                    <a:pt x="-22650" y="24075"/>
                    <a:pt x="5333" y="-798"/>
                    <a:pt x="5333" y="10323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" name="フリーフォーム 4"/>
            <p:cNvSpPr/>
            <p:nvPr/>
          </p:nvSpPr>
          <p:spPr>
            <a:xfrm>
              <a:off x="4722828" y="5149898"/>
              <a:ext cx="545814" cy="1474839"/>
            </a:xfrm>
            <a:custGeom>
              <a:avLst/>
              <a:gdLst>
                <a:gd name="connsiteX0" fmla="*/ 0 w 545814"/>
                <a:gd name="connsiteY0" fmla="*/ 0 h 1474839"/>
                <a:gd name="connsiteX1" fmla="*/ 14748 w 545814"/>
                <a:gd name="connsiteY1" fmla="*/ 73742 h 1474839"/>
                <a:gd name="connsiteX2" fmla="*/ 29496 w 545814"/>
                <a:gd name="connsiteY2" fmla="*/ 117987 h 1474839"/>
                <a:gd name="connsiteX3" fmla="*/ 44245 w 545814"/>
                <a:gd name="connsiteY3" fmla="*/ 191729 h 1474839"/>
                <a:gd name="connsiteX4" fmla="*/ 29496 w 545814"/>
                <a:gd name="connsiteY4" fmla="*/ 412955 h 1474839"/>
                <a:gd name="connsiteX5" fmla="*/ 44245 w 545814"/>
                <a:gd name="connsiteY5" fmla="*/ 516194 h 1474839"/>
                <a:gd name="connsiteX6" fmla="*/ 147483 w 545814"/>
                <a:gd name="connsiteY6" fmla="*/ 501445 h 1474839"/>
                <a:gd name="connsiteX7" fmla="*/ 191729 w 545814"/>
                <a:gd name="connsiteY7" fmla="*/ 486697 h 1474839"/>
                <a:gd name="connsiteX8" fmla="*/ 235974 w 545814"/>
                <a:gd name="connsiteY8" fmla="*/ 604684 h 1474839"/>
                <a:gd name="connsiteX9" fmla="*/ 280219 w 545814"/>
                <a:gd name="connsiteY9" fmla="*/ 766916 h 1474839"/>
                <a:gd name="connsiteX10" fmla="*/ 265471 w 545814"/>
                <a:gd name="connsiteY10" fmla="*/ 988142 h 1474839"/>
                <a:gd name="connsiteX11" fmla="*/ 309716 w 545814"/>
                <a:gd name="connsiteY11" fmla="*/ 1415845 h 1474839"/>
                <a:gd name="connsiteX12" fmla="*/ 353961 w 545814"/>
                <a:gd name="connsiteY12" fmla="*/ 1460091 h 1474839"/>
                <a:gd name="connsiteX13" fmla="*/ 398206 w 545814"/>
                <a:gd name="connsiteY13" fmla="*/ 1474839 h 1474839"/>
                <a:gd name="connsiteX14" fmla="*/ 442451 w 545814"/>
                <a:gd name="connsiteY14" fmla="*/ 1460091 h 1474839"/>
                <a:gd name="connsiteX15" fmla="*/ 457200 w 545814"/>
                <a:gd name="connsiteY15" fmla="*/ 1415845 h 1474839"/>
                <a:gd name="connsiteX16" fmla="*/ 486696 w 545814"/>
                <a:gd name="connsiteY16" fmla="*/ 1371600 h 1474839"/>
                <a:gd name="connsiteX17" fmla="*/ 501445 w 545814"/>
                <a:gd name="connsiteY17" fmla="*/ 1209368 h 1474839"/>
                <a:gd name="connsiteX18" fmla="*/ 545690 w 545814"/>
                <a:gd name="connsiteY18" fmla="*/ 1194620 h 1474839"/>
                <a:gd name="connsiteX19" fmla="*/ 516193 w 545814"/>
                <a:gd name="connsiteY19" fmla="*/ 1002891 h 1474839"/>
                <a:gd name="connsiteX20" fmla="*/ 501445 w 545814"/>
                <a:gd name="connsiteY20" fmla="*/ 870155 h 1474839"/>
                <a:gd name="connsiteX21" fmla="*/ 457200 w 545814"/>
                <a:gd name="connsiteY21" fmla="*/ 781665 h 1474839"/>
                <a:gd name="connsiteX22" fmla="*/ 442451 w 545814"/>
                <a:gd name="connsiteY22" fmla="*/ 737420 h 1474839"/>
                <a:gd name="connsiteX23" fmla="*/ 368709 w 545814"/>
                <a:gd name="connsiteY23" fmla="*/ 648929 h 1474839"/>
                <a:gd name="connsiteX24" fmla="*/ 280219 w 545814"/>
                <a:gd name="connsiteY24" fmla="*/ 486697 h 1474839"/>
                <a:gd name="connsiteX25" fmla="*/ 250722 w 545814"/>
                <a:gd name="connsiteY25" fmla="*/ 398207 h 1474839"/>
                <a:gd name="connsiteX26" fmla="*/ 235974 w 545814"/>
                <a:gd name="connsiteY26" fmla="*/ 353961 h 1474839"/>
                <a:gd name="connsiteX27" fmla="*/ 206477 w 545814"/>
                <a:gd name="connsiteY27" fmla="*/ 250723 h 1474839"/>
                <a:gd name="connsiteX28" fmla="*/ 147483 w 545814"/>
                <a:gd name="connsiteY28" fmla="*/ 162232 h 1474839"/>
                <a:gd name="connsiteX29" fmla="*/ 117987 w 545814"/>
                <a:gd name="connsiteY29" fmla="*/ 117987 h 1474839"/>
                <a:gd name="connsiteX30" fmla="*/ 29496 w 545814"/>
                <a:gd name="connsiteY30" fmla="*/ 58994 h 147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45814" h="1474839">
                  <a:moveTo>
                    <a:pt x="0" y="0"/>
                  </a:moveTo>
                  <a:cubicBezTo>
                    <a:pt x="4916" y="24581"/>
                    <a:pt x="8668" y="49423"/>
                    <a:pt x="14748" y="73742"/>
                  </a:cubicBezTo>
                  <a:cubicBezTo>
                    <a:pt x="18518" y="88824"/>
                    <a:pt x="25725" y="102905"/>
                    <a:pt x="29496" y="117987"/>
                  </a:cubicBezTo>
                  <a:cubicBezTo>
                    <a:pt x="35576" y="142306"/>
                    <a:pt x="39329" y="167148"/>
                    <a:pt x="44245" y="191729"/>
                  </a:cubicBezTo>
                  <a:cubicBezTo>
                    <a:pt x="39329" y="265471"/>
                    <a:pt x="29496" y="339049"/>
                    <a:pt x="29496" y="412955"/>
                  </a:cubicBezTo>
                  <a:cubicBezTo>
                    <a:pt x="29496" y="447717"/>
                    <a:pt x="16435" y="495337"/>
                    <a:pt x="44245" y="516194"/>
                  </a:cubicBezTo>
                  <a:cubicBezTo>
                    <a:pt x="72055" y="537051"/>
                    <a:pt x="113070" y="506361"/>
                    <a:pt x="147483" y="501445"/>
                  </a:cubicBezTo>
                  <a:cubicBezTo>
                    <a:pt x="162232" y="496529"/>
                    <a:pt x="177295" y="480923"/>
                    <a:pt x="191729" y="486697"/>
                  </a:cubicBezTo>
                  <a:cubicBezTo>
                    <a:pt x="224134" y="499659"/>
                    <a:pt x="233300" y="587300"/>
                    <a:pt x="235974" y="604684"/>
                  </a:cubicBezTo>
                  <a:cubicBezTo>
                    <a:pt x="258005" y="747887"/>
                    <a:pt x="226462" y="686282"/>
                    <a:pt x="280219" y="766916"/>
                  </a:cubicBezTo>
                  <a:cubicBezTo>
                    <a:pt x="275303" y="840658"/>
                    <a:pt x="265471" y="914236"/>
                    <a:pt x="265471" y="988142"/>
                  </a:cubicBezTo>
                  <a:cubicBezTo>
                    <a:pt x="265471" y="1153345"/>
                    <a:pt x="211403" y="1297868"/>
                    <a:pt x="309716" y="1415845"/>
                  </a:cubicBezTo>
                  <a:cubicBezTo>
                    <a:pt x="323069" y="1431868"/>
                    <a:pt x="336607" y="1448521"/>
                    <a:pt x="353961" y="1460091"/>
                  </a:cubicBezTo>
                  <a:cubicBezTo>
                    <a:pt x="366896" y="1468714"/>
                    <a:pt x="383458" y="1469923"/>
                    <a:pt x="398206" y="1474839"/>
                  </a:cubicBezTo>
                  <a:cubicBezTo>
                    <a:pt x="412954" y="1469923"/>
                    <a:pt x="431458" y="1471084"/>
                    <a:pt x="442451" y="1460091"/>
                  </a:cubicBezTo>
                  <a:cubicBezTo>
                    <a:pt x="453444" y="1449098"/>
                    <a:pt x="450247" y="1429750"/>
                    <a:pt x="457200" y="1415845"/>
                  </a:cubicBezTo>
                  <a:cubicBezTo>
                    <a:pt x="465127" y="1399991"/>
                    <a:pt x="476864" y="1386348"/>
                    <a:pt x="486696" y="1371600"/>
                  </a:cubicBezTo>
                  <a:cubicBezTo>
                    <a:pt x="491612" y="1317523"/>
                    <a:pt x="484274" y="1260882"/>
                    <a:pt x="501445" y="1209368"/>
                  </a:cubicBezTo>
                  <a:cubicBezTo>
                    <a:pt x="506361" y="1194620"/>
                    <a:pt x="541920" y="1209702"/>
                    <a:pt x="545690" y="1194620"/>
                  </a:cubicBezTo>
                  <a:cubicBezTo>
                    <a:pt x="547967" y="1185512"/>
                    <a:pt x="518372" y="1019231"/>
                    <a:pt x="516193" y="1002891"/>
                  </a:cubicBezTo>
                  <a:cubicBezTo>
                    <a:pt x="510310" y="958764"/>
                    <a:pt x="508764" y="914067"/>
                    <a:pt x="501445" y="870155"/>
                  </a:cubicBezTo>
                  <a:cubicBezTo>
                    <a:pt x="492178" y="814554"/>
                    <a:pt x="482678" y="832620"/>
                    <a:pt x="457200" y="781665"/>
                  </a:cubicBezTo>
                  <a:cubicBezTo>
                    <a:pt x="450248" y="767760"/>
                    <a:pt x="449404" y="751325"/>
                    <a:pt x="442451" y="737420"/>
                  </a:cubicBezTo>
                  <a:cubicBezTo>
                    <a:pt x="414986" y="682491"/>
                    <a:pt x="409483" y="697858"/>
                    <a:pt x="368709" y="648929"/>
                  </a:cubicBezTo>
                  <a:cubicBezTo>
                    <a:pt x="338789" y="613025"/>
                    <a:pt x="287683" y="509089"/>
                    <a:pt x="280219" y="486697"/>
                  </a:cubicBezTo>
                  <a:lnTo>
                    <a:pt x="250722" y="398207"/>
                  </a:lnTo>
                  <a:cubicBezTo>
                    <a:pt x="245806" y="383458"/>
                    <a:pt x="239745" y="369043"/>
                    <a:pt x="235974" y="353961"/>
                  </a:cubicBezTo>
                  <a:cubicBezTo>
                    <a:pt x="232504" y="340080"/>
                    <a:pt x="216092" y="268031"/>
                    <a:pt x="206477" y="250723"/>
                  </a:cubicBezTo>
                  <a:cubicBezTo>
                    <a:pt x="189261" y="219733"/>
                    <a:pt x="167148" y="191729"/>
                    <a:pt x="147483" y="162232"/>
                  </a:cubicBezTo>
                  <a:cubicBezTo>
                    <a:pt x="137651" y="147484"/>
                    <a:pt x="132735" y="127819"/>
                    <a:pt x="117987" y="117987"/>
                  </a:cubicBezTo>
                  <a:lnTo>
                    <a:pt x="29496" y="5899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3972498" y="1512169"/>
              <a:ext cx="1362251" cy="648073"/>
            </a:xfrm>
            <a:custGeom>
              <a:avLst/>
              <a:gdLst>
                <a:gd name="connsiteX0" fmla="*/ 137127 w 1346495"/>
                <a:gd name="connsiteY0" fmla="*/ 265471 h 639705"/>
                <a:gd name="connsiteX1" fmla="*/ 107630 w 1346495"/>
                <a:gd name="connsiteY1" fmla="*/ 339212 h 639705"/>
                <a:gd name="connsiteX2" fmla="*/ 78133 w 1346495"/>
                <a:gd name="connsiteY2" fmla="*/ 427703 h 639705"/>
                <a:gd name="connsiteX3" fmla="*/ 92882 w 1346495"/>
                <a:gd name="connsiteY3" fmla="*/ 634180 h 639705"/>
                <a:gd name="connsiteX4" fmla="*/ 137127 w 1346495"/>
                <a:gd name="connsiteY4" fmla="*/ 619432 h 639705"/>
                <a:gd name="connsiteX5" fmla="*/ 151875 w 1346495"/>
                <a:gd name="connsiteY5" fmla="*/ 575187 h 639705"/>
                <a:gd name="connsiteX6" fmla="*/ 166624 w 1346495"/>
                <a:gd name="connsiteY6" fmla="*/ 427703 h 639705"/>
                <a:gd name="connsiteX7" fmla="*/ 196120 w 1346495"/>
                <a:gd name="connsiteY7" fmla="*/ 339212 h 639705"/>
                <a:gd name="connsiteX8" fmla="*/ 284611 w 1346495"/>
                <a:gd name="connsiteY8" fmla="*/ 353961 h 639705"/>
                <a:gd name="connsiteX9" fmla="*/ 314108 w 1346495"/>
                <a:gd name="connsiteY9" fmla="*/ 398206 h 639705"/>
                <a:gd name="connsiteX10" fmla="*/ 358353 w 1346495"/>
                <a:gd name="connsiteY10" fmla="*/ 427703 h 639705"/>
                <a:gd name="connsiteX11" fmla="*/ 402598 w 1346495"/>
                <a:gd name="connsiteY11" fmla="*/ 294967 h 639705"/>
                <a:gd name="connsiteX12" fmla="*/ 417346 w 1346495"/>
                <a:gd name="connsiteY12" fmla="*/ 250722 h 639705"/>
                <a:gd name="connsiteX13" fmla="*/ 505837 w 1346495"/>
                <a:gd name="connsiteY13" fmla="*/ 206477 h 639705"/>
                <a:gd name="connsiteX14" fmla="*/ 550082 w 1346495"/>
                <a:gd name="connsiteY14" fmla="*/ 221225 h 639705"/>
                <a:gd name="connsiteX15" fmla="*/ 638572 w 1346495"/>
                <a:gd name="connsiteY15" fmla="*/ 280219 h 639705"/>
                <a:gd name="connsiteX16" fmla="*/ 712314 w 1346495"/>
                <a:gd name="connsiteY16" fmla="*/ 265471 h 639705"/>
                <a:gd name="connsiteX17" fmla="*/ 800804 w 1346495"/>
                <a:gd name="connsiteY17" fmla="*/ 191729 h 639705"/>
                <a:gd name="connsiteX18" fmla="*/ 845050 w 1346495"/>
                <a:gd name="connsiteY18" fmla="*/ 176980 h 639705"/>
                <a:gd name="connsiteX19" fmla="*/ 933540 w 1346495"/>
                <a:gd name="connsiteY19" fmla="*/ 221225 h 639705"/>
                <a:gd name="connsiteX20" fmla="*/ 992533 w 1346495"/>
                <a:gd name="connsiteY20" fmla="*/ 206477 h 639705"/>
                <a:gd name="connsiteX21" fmla="*/ 1036779 w 1346495"/>
                <a:gd name="connsiteY21" fmla="*/ 176980 h 639705"/>
                <a:gd name="connsiteX22" fmla="*/ 1051527 w 1346495"/>
                <a:gd name="connsiteY22" fmla="*/ 132735 h 639705"/>
                <a:gd name="connsiteX23" fmla="*/ 1228508 w 1346495"/>
                <a:gd name="connsiteY23" fmla="*/ 88490 h 639705"/>
                <a:gd name="connsiteX24" fmla="*/ 1272753 w 1346495"/>
                <a:gd name="connsiteY24" fmla="*/ 73741 h 639705"/>
                <a:gd name="connsiteX25" fmla="*/ 1331746 w 1346495"/>
                <a:gd name="connsiteY25" fmla="*/ 58993 h 639705"/>
                <a:gd name="connsiteX26" fmla="*/ 1346495 w 1346495"/>
                <a:gd name="connsiteY26" fmla="*/ 14748 h 639705"/>
                <a:gd name="connsiteX27" fmla="*/ 1302250 w 1346495"/>
                <a:gd name="connsiteY27" fmla="*/ 0 h 639705"/>
                <a:gd name="connsiteX28" fmla="*/ 1081024 w 1346495"/>
                <a:gd name="connsiteY28" fmla="*/ 29496 h 639705"/>
                <a:gd name="connsiteX29" fmla="*/ 992533 w 1346495"/>
                <a:gd name="connsiteY29" fmla="*/ 58993 h 639705"/>
                <a:gd name="connsiteX30" fmla="*/ 948288 w 1346495"/>
                <a:gd name="connsiteY30" fmla="*/ 88490 h 639705"/>
                <a:gd name="connsiteX31" fmla="*/ 859798 w 1346495"/>
                <a:gd name="connsiteY31" fmla="*/ 117987 h 639705"/>
                <a:gd name="connsiteX32" fmla="*/ 623824 w 1346495"/>
                <a:gd name="connsiteY32" fmla="*/ 103238 h 639705"/>
                <a:gd name="connsiteX33" fmla="*/ 476340 w 1346495"/>
                <a:gd name="connsiteY33" fmla="*/ 117987 h 639705"/>
                <a:gd name="connsiteX34" fmla="*/ 432095 w 1346495"/>
                <a:gd name="connsiteY34" fmla="*/ 132735 h 639705"/>
                <a:gd name="connsiteX35" fmla="*/ 137127 w 1346495"/>
                <a:gd name="connsiteY35" fmla="*/ 147483 h 639705"/>
                <a:gd name="connsiteX36" fmla="*/ 122379 w 1346495"/>
                <a:gd name="connsiteY36" fmla="*/ 191729 h 639705"/>
                <a:gd name="connsiteX37" fmla="*/ 78133 w 1346495"/>
                <a:gd name="connsiteY37" fmla="*/ 280219 h 639705"/>
                <a:gd name="connsiteX38" fmla="*/ 63385 w 1346495"/>
                <a:gd name="connsiteY38" fmla="*/ 412954 h 639705"/>
                <a:gd name="connsiteX39" fmla="*/ 48637 w 1346495"/>
                <a:gd name="connsiteY39" fmla="*/ 457200 h 639705"/>
                <a:gd name="connsiteX40" fmla="*/ 33888 w 1346495"/>
                <a:gd name="connsiteY40" fmla="*/ 530941 h 639705"/>
                <a:gd name="connsiteX41" fmla="*/ 4391 w 1346495"/>
                <a:gd name="connsiteY41" fmla="*/ 619432 h 639705"/>
                <a:gd name="connsiteX42" fmla="*/ 33888 w 1346495"/>
                <a:gd name="connsiteY42" fmla="*/ 575187 h 639705"/>
                <a:gd name="connsiteX43" fmla="*/ 63385 w 1346495"/>
                <a:gd name="connsiteY43" fmla="*/ 486696 h 639705"/>
                <a:gd name="connsiteX44" fmla="*/ 92882 w 1346495"/>
                <a:gd name="connsiteY44" fmla="*/ 353961 h 63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46495" h="639705">
                  <a:moveTo>
                    <a:pt x="137127" y="265471"/>
                  </a:moveTo>
                  <a:cubicBezTo>
                    <a:pt x="127295" y="290051"/>
                    <a:pt x="116677" y="314332"/>
                    <a:pt x="107630" y="339212"/>
                  </a:cubicBezTo>
                  <a:cubicBezTo>
                    <a:pt x="97004" y="368433"/>
                    <a:pt x="78133" y="427703"/>
                    <a:pt x="78133" y="427703"/>
                  </a:cubicBezTo>
                  <a:cubicBezTo>
                    <a:pt x="83049" y="496529"/>
                    <a:pt x="72590" y="568230"/>
                    <a:pt x="92882" y="634180"/>
                  </a:cubicBezTo>
                  <a:cubicBezTo>
                    <a:pt x="97454" y="649039"/>
                    <a:pt x="126134" y="630425"/>
                    <a:pt x="137127" y="619432"/>
                  </a:cubicBezTo>
                  <a:cubicBezTo>
                    <a:pt x="148120" y="608439"/>
                    <a:pt x="146959" y="589935"/>
                    <a:pt x="151875" y="575187"/>
                  </a:cubicBezTo>
                  <a:cubicBezTo>
                    <a:pt x="156791" y="526026"/>
                    <a:pt x="157519" y="476263"/>
                    <a:pt x="166624" y="427703"/>
                  </a:cubicBezTo>
                  <a:cubicBezTo>
                    <a:pt x="172354" y="397143"/>
                    <a:pt x="196120" y="339212"/>
                    <a:pt x="196120" y="339212"/>
                  </a:cubicBezTo>
                  <a:cubicBezTo>
                    <a:pt x="225617" y="344128"/>
                    <a:pt x="257864" y="340588"/>
                    <a:pt x="284611" y="353961"/>
                  </a:cubicBezTo>
                  <a:cubicBezTo>
                    <a:pt x="300465" y="361888"/>
                    <a:pt x="301574" y="385672"/>
                    <a:pt x="314108" y="398206"/>
                  </a:cubicBezTo>
                  <a:cubicBezTo>
                    <a:pt x="326642" y="410740"/>
                    <a:pt x="343605" y="417871"/>
                    <a:pt x="358353" y="427703"/>
                  </a:cubicBezTo>
                  <a:lnTo>
                    <a:pt x="402598" y="294967"/>
                  </a:lnTo>
                  <a:cubicBezTo>
                    <a:pt x="407514" y="280219"/>
                    <a:pt x="404411" y="259345"/>
                    <a:pt x="417346" y="250722"/>
                  </a:cubicBezTo>
                  <a:cubicBezTo>
                    <a:pt x="474526" y="212601"/>
                    <a:pt x="444775" y="226830"/>
                    <a:pt x="505837" y="206477"/>
                  </a:cubicBezTo>
                  <a:cubicBezTo>
                    <a:pt x="520585" y="211393"/>
                    <a:pt x="537147" y="212602"/>
                    <a:pt x="550082" y="221225"/>
                  </a:cubicBezTo>
                  <a:cubicBezTo>
                    <a:pt x="660557" y="294876"/>
                    <a:pt x="533369" y="245152"/>
                    <a:pt x="638572" y="280219"/>
                  </a:cubicBezTo>
                  <a:cubicBezTo>
                    <a:pt x="663153" y="275303"/>
                    <a:pt x="688843" y="274273"/>
                    <a:pt x="712314" y="265471"/>
                  </a:cubicBezTo>
                  <a:cubicBezTo>
                    <a:pt x="767458" y="244792"/>
                    <a:pt x="751621" y="224518"/>
                    <a:pt x="800804" y="191729"/>
                  </a:cubicBezTo>
                  <a:cubicBezTo>
                    <a:pt x="813739" y="183105"/>
                    <a:pt x="830301" y="181896"/>
                    <a:pt x="845050" y="176980"/>
                  </a:cubicBezTo>
                  <a:cubicBezTo>
                    <a:pt x="867421" y="191894"/>
                    <a:pt x="903009" y="221225"/>
                    <a:pt x="933540" y="221225"/>
                  </a:cubicBezTo>
                  <a:cubicBezTo>
                    <a:pt x="953810" y="221225"/>
                    <a:pt x="972869" y="211393"/>
                    <a:pt x="992533" y="206477"/>
                  </a:cubicBezTo>
                  <a:cubicBezTo>
                    <a:pt x="1007282" y="196645"/>
                    <a:pt x="1025706" y="190821"/>
                    <a:pt x="1036779" y="176980"/>
                  </a:cubicBezTo>
                  <a:cubicBezTo>
                    <a:pt x="1046491" y="164841"/>
                    <a:pt x="1038877" y="141771"/>
                    <a:pt x="1051527" y="132735"/>
                  </a:cubicBezTo>
                  <a:cubicBezTo>
                    <a:pt x="1087094" y="107330"/>
                    <a:pt x="1187533" y="95319"/>
                    <a:pt x="1228508" y="88490"/>
                  </a:cubicBezTo>
                  <a:cubicBezTo>
                    <a:pt x="1243256" y="83574"/>
                    <a:pt x="1257805" y="78012"/>
                    <a:pt x="1272753" y="73741"/>
                  </a:cubicBezTo>
                  <a:cubicBezTo>
                    <a:pt x="1292243" y="68172"/>
                    <a:pt x="1315918" y="71655"/>
                    <a:pt x="1331746" y="58993"/>
                  </a:cubicBezTo>
                  <a:cubicBezTo>
                    <a:pt x="1343886" y="49281"/>
                    <a:pt x="1341579" y="29496"/>
                    <a:pt x="1346495" y="14748"/>
                  </a:cubicBezTo>
                  <a:cubicBezTo>
                    <a:pt x="1331747" y="9832"/>
                    <a:pt x="1317796" y="0"/>
                    <a:pt x="1302250" y="0"/>
                  </a:cubicBezTo>
                  <a:cubicBezTo>
                    <a:pt x="1224971" y="0"/>
                    <a:pt x="1153449" y="7769"/>
                    <a:pt x="1081024" y="29496"/>
                  </a:cubicBezTo>
                  <a:cubicBezTo>
                    <a:pt x="1051243" y="38430"/>
                    <a:pt x="992533" y="58993"/>
                    <a:pt x="992533" y="58993"/>
                  </a:cubicBezTo>
                  <a:cubicBezTo>
                    <a:pt x="977785" y="68825"/>
                    <a:pt x="964486" y="81291"/>
                    <a:pt x="948288" y="88490"/>
                  </a:cubicBezTo>
                  <a:cubicBezTo>
                    <a:pt x="919876" y="101118"/>
                    <a:pt x="859798" y="117987"/>
                    <a:pt x="859798" y="117987"/>
                  </a:cubicBezTo>
                  <a:cubicBezTo>
                    <a:pt x="781140" y="113071"/>
                    <a:pt x="702635" y="103238"/>
                    <a:pt x="623824" y="103238"/>
                  </a:cubicBezTo>
                  <a:cubicBezTo>
                    <a:pt x="574417" y="103238"/>
                    <a:pt x="525172" y="110474"/>
                    <a:pt x="476340" y="117987"/>
                  </a:cubicBezTo>
                  <a:cubicBezTo>
                    <a:pt x="460975" y="120351"/>
                    <a:pt x="447583" y="131388"/>
                    <a:pt x="432095" y="132735"/>
                  </a:cubicBezTo>
                  <a:cubicBezTo>
                    <a:pt x="334020" y="141263"/>
                    <a:pt x="235450" y="142567"/>
                    <a:pt x="137127" y="147483"/>
                  </a:cubicBezTo>
                  <a:cubicBezTo>
                    <a:pt x="132211" y="162232"/>
                    <a:pt x="129331" y="177824"/>
                    <a:pt x="122379" y="191729"/>
                  </a:cubicBezTo>
                  <a:cubicBezTo>
                    <a:pt x="65194" y="306101"/>
                    <a:pt x="115208" y="168998"/>
                    <a:pt x="78133" y="280219"/>
                  </a:cubicBezTo>
                  <a:cubicBezTo>
                    <a:pt x="73217" y="324464"/>
                    <a:pt x="70703" y="369042"/>
                    <a:pt x="63385" y="412954"/>
                  </a:cubicBezTo>
                  <a:cubicBezTo>
                    <a:pt x="60829" y="428289"/>
                    <a:pt x="52408" y="442118"/>
                    <a:pt x="48637" y="457200"/>
                  </a:cubicBezTo>
                  <a:cubicBezTo>
                    <a:pt x="42557" y="481519"/>
                    <a:pt x="40484" y="506757"/>
                    <a:pt x="33888" y="530941"/>
                  </a:cubicBezTo>
                  <a:cubicBezTo>
                    <a:pt x="25707" y="560938"/>
                    <a:pt x="-12856" y="645302"/>
                    <a:pt x="4391" y="619432"/>
                  </a:cubicBezTo>
                  <a:cubicBezTo>
                    <a:pt x="14223" y="604684"/>
                    <a:pt x="26689" y="591385"/>
                    <a:pt x="33888" y="575187"/>
                  </a:cubicBezTo>
                  <a:cubicBezTo>
                    <a:pt x="46516" y="546774"/>
                    <a:pt x="63385" y="486696"/>
                    <a:pt x="63385" y="486696"/>
                  </a:cubicBezTo>
                  <a:cubicBezTo>
                    <a:pt x="78995" y="361810"/>
                    <a:pt x="50106" y="396734"/>
                    <a:pt x="92882" y="353961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4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648744" y="1312062"/>
            <a:ext cx="4536504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36368" y="116632"/>
            <a:ext cx="761256" cy="59626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/>
          </a:p>
        </p:txBody>
      </p:sp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00" y="3861049"/>
            <a:ext cx="3856392" cy="33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2648744" y="3506062"/>
            <a:ext cx="4392488" cy="3768674"/>
            <a:chOff x="2123728" y="756745"/>
            <a:chExt cx="4600589" cy="4158322"/>
          </a:xfrm>
        </p:grpSpPr>
        <p:pic>
          <p:nvPicPr>
            <p:cNvPr id="8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908720"/>
              <a:ext cx="4600589" cy="40063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フリーフォーム 8"/>
            <p:cNvSpPr/>
            <p:nvPr/>
          </p:nvSpPr>
          <p:spPr>
            <a:xfrm rot="444223">
              <a:off x="3562861" y="1042698"/>
              <a:ext cx="1218998" cy="1087821"/>
            </a:xfrm>
            <a:custGeom>
              <a:avLst/>
              <a:gdLst>
                <a:gd name="connsiteX0" fmla="*/ 0 w 557357"/>
                <a:gd name="connsiteY0" fmla="*/ 78828 h 1087821"/>
                <a:gd name="connsiteX1" fmla="*/ 204952 w 557357"/>
                <a:gd name="connsiteY1" fmla="*/ 472966 h 1087821"/>
                <a:gd name="connsiteX2" fmla="*/ 268014 w 557357"/>
                <a:gd name="connsiteY2" fmla="*/ 662152 h 1087821"/>
                <a:gd name="connsiteX3" fmla="*/ 315311 w 557357"/>
                <a:gd name="connsiteY3" fmla="*/ 709448 h 1087821"/>
                <a:gd name="connsiteX4" fmla="*/ 362607 w 557357"/>
                <a:gd name="connsiteY4" fmla="*/ 867104 h 1087821"/>
                <a:gd name="connsiteX5" fmla="*/ 378373 w 557357"/>
                <a:gd name="connsiteY5" fmla="*/ 914400 h 1087821"/>
                <a:gd name="connsiteX6" fmla="*/ 409904 w 557357"/>
                <a:gd name="connsiteY6" fmla="*/ 1087821 h 1087821"/>
                <a:gd name="connsiteX7" fmla="*/ 457200 w 557357"/>
                <a:gd name="connsiteY7" fmla="*/ 1072055 h 1087821"/>
                <a:gd name="connsiteX8" fmla="*/ 472966 w 557357"/>
                <a:gd name="connsiteY8" fmla="*/ 1024759 h 1087821"/>
                <a:gd name="connsiteX9" fmla="*/ 488732 w 557357"/>
                <a:gd name="connsiteY9" fmla="*/ 614855 h 1087821"/>
                <a:gd name="connsiteX10" fmla="*/ 520263 w 557357"/>
                <a:gd name="connsiteY10" fmla="*/ 441435 h 1087821"/>
                <a:gd name="connsiteX11" fmla="*/ 536028 w 557357"/>
                <a:gd name="connsiteY11" fmla="*/ 0 h 1087821"/>
                <a:gd name="connsiteX12" fmla="*/ 425669 w 557357"/>
                <a:gd name="connsiteY12" fmla="*/ 31531 h 1087821"/>
                <a:gd name="connsiteX13" fmla="*/ 331076 w 557357"/>
                <a:gd name="connsiteY13" fmla="*/ 63062 h 1087821"/>
                <a:gd name="connsiteX14" fmla="*/ 110359 w 557357"/>
                <a:gd name="connsiteY14" fmla="*/ 110359 h 1087821"/>
                <a:gd name="connsiteX15" fmla="*/ 47297 w 557357"/>
                <a:gd name="connsiteY15" fmla="*/ 110359 h 108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7357" h="1087821">
                  <a:moveTo>
                    <a:pt x="0" y="78828"/>
                  </a:moveTo>
                  <a:cubicBezTo>
                    <a:pt x="68317" y="210207"/>
                    <a:pt x="164271" y="330583"/>
                    <a:pt x="204952" y="472966"/>
                  </a:cubicBezTo>
                  <a:cubicBezTo>
                    <a:pt x="214967" y="508018"/>
                    <a:pt x="243941" y="623636"/>
                    <a:pt x="268014" y="662152"/>
                  </a:cubicBezTo>
                  <a:cubicBezTo>
                    <a:pt x="279831" y="681059"/>
                    <a:pt x="299545" y="693683"/>
                    <a:pt x="315311" y="709448"/>
                  </a:cubicBezTo>
                  <a:cubicBezTo>
                    <a:pt x="339136" y="804749"/>
                    <a:pt x="324226" y="751962"/>
                    <a:pt x="362607" y="867104"/>
                  </a:cubicBezTo>
                  <a:cubicBezTo>
                    <a:pt x="367862" y="882869"/>
                    <a:pt x="375114" y="898104"/>
                    <a:pt x="378373" y="914400"/>
                  </a:cubicBezTo>
                  <a:cubicBezTo>
                    <a:pt x="400407" y="1024573"/>
                    <a:pt x="389733" y="966796"/>
                    <a:pt x="409904" y="1087821"/>
                  </a:cubicBezTo>
                  <a:cubicBezTo>
                    <a:pt x="425669" y="1082566"/>
                    <a:pt x="445449" y="1083806"/>
                    <a:pt x="457200" y="1072055"/>
                  </a:cubicBezTo>
                  <a:cubicBezTo>
                    <a:pt x="468951" y="1060304"/>
                    <a:pt x="471823" y="1041338"/>
                    <a:pt x="472966" y="1024759"/>
                  </a:cubicBezTo>
                  <a:cubicBezTo>
                    <a:pt x="482374" y="888347"/>
                    <a:pt x="480203" y="751324"/>
                    <a:pt x="488732" y="614855"/>
                  </a:cubicBezTo>
                  <a:cubicBezTo>
                    <a:pt x="490566" y="585506"/>
                    <a:pt x="513598" y="474758"/>
                    <a:pt x="520263" y="441435"/>
                  </a:cubicBezTo>
                  <a:cubicBezTo>
                    <a:pt x="554115" y="52132"/>
                    <a:pt x="575588" y="197797"/>
                    <a:pt x="536028" y="0"/>
                  </a:cubicBezTo>
                  <a:cubicBezTo>
                    <a:pt x="377120" y="52972"/>
                    <a:pt x="623580" y="-27841"/>
                    <a:pt x="425669" y="31531"/>
                  </a:cubicBezTo>
                  <a:cubicBezTo>
                    <a:pt x="393834" y="41081"/>
                    <a:pt x="363320" y="55001"/>
                    <a:pt x="331076" y="63062"/>
                  </a:cubicBezTo>
                  <a:cubicBezTo>
                    <a:pt x="256694" y="81658"/>
                    <a:pt x="186655" y="102729"/>
                    <a:pt x="110359" y="110359"/>
                  </a:cubicBezTo>
                  <a:cubicBezTo>
                    <a:pt x="89443" y="112451"/>
                    <a:pt x="68318" y="110359"/>
                    <a:pt x="47297" y="11035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3216167" y="756745"/>
              <a:ext cx="2651978" cy="1702676"/>
            </a:xfrm>
            <a:custGeom>
              <a:avLst/>
              <a:gdLst>
                <a:gd name="connsiteX0" fmla="*/ 567558 w 2822027"/>
                <a:gd name="connsiteY0" fmla="*/ 268014 h 1702676"/>
                <a:gd name="connsiteX1" fmla="*/ 472965 w 2822027"/>
                <a:gd name="connsiteY1" fmla="*/ 252248 h 1702676"/>
                <a:gd name="connsiteX2" fmla="*/ 378372 w 2822027"/>
                <a:gd name="connsiteY2" fmla="*/ 141889 h 1702676"/>
                <a:gd name="connsiteX3" fmla="*/ 331075 w 2822027"/>
                <a:gd name="connsiteY3" fmla="*/ 110358 h 1702676"/>
                <a:gd name="connsiteX4" fmla="*/ 268013 w 2822027"/>
                <a:gd name="connsiteY4" fmla="*/ 78827 h 1702676"/>
                <a:gd name="connsiteX5" fmla="*/ 47296 w 2822027"/>
                <a:gd name="connsiteY5" fmla="*/ 15765 h 1702676"/>
                <a:gd name="connsiteX6" fmla="*/ 0 w 2822027"/>
                <a:gd name="connsiteY6" fmla="*/ 0 h 1702676"/>
                <a:gd name="connsiteX7" fmla="*/ 15765 w 2822027"/>
                <a:gd name="connsiteY7" fmla="*/ 47296 h 1702676"/>
                <a:gd name="connsiteX8" fmla="*/ 110358 w 2822027"/>
                <a:gd name="connsiteY8" fmla="*/ 94593 h 1702676"/>
                <a:gd name="connsiteX9" fmla="*/ 173420 w 2822027"/>
                <a:gd name="connsiteY9" fmla="*/ 126124 h 1702676"/>
                <a:gd name="connsiteX10" fmla="*/ 268013 w 2822027"/>
                <a:gd name="connsiteY10" fmla="*/ 189186 h 1702676"/>
                <a:gd name="connsiteX11" fmla="*/ 315310 w 2822027"/>
                <a:gd name="connsiteY11" fmla="*/ 236483 h 1702676"/>
                <a:gd name="connsiteX12" fmla="*/ 331075 w 2822027"/>
                <a:gd name="connsiteY12" fmla="*/ 299545 h 1702676"/>
                <a:gd name="connsiteX13" fmla="*/ 299544 w 2822027"/>
                <a:gd name="connsiteY13" fmla="*/ 346841 h 1702676"/>
                <a:gd name="connsiteX14" fmla="*/ 520262 w 2822027"/>
                <a:gd name="connsiteY14" fmla="*/ 425669 h 1702676"/>
                <a:gd name="connsiteX15" fmla="*/ 504496 w 2822027"/>
                <a:gd name="connsiteY15" fmla="*/ 488731 h 1702676"/>
                <a:gd name="connsiteX16" fmla="*/ 378372 w 2822027"/>
                <a:gd name="connsiteY16" fmla="*/ 599089 h 1702676"/>
                <a:gd name="connsiteX17" fmla="*/ 362606 w 2822027"/>
                <a:gd name="connsiteY17" fmla="*/ 646386 h 1702676"/>
                <a:gd name="connsiteX18" fmla="*/ 409903 w 2822027"/>
                <a:gd name="connsiteY18" fmla="*/ 677917 h 1702676"/>
                <a:gd name="connsiteX19" fmla="*/ 536027 w 2822027"/>
                <a:gd name="connsiteY19" fmla="*/ 709448 h 1702676"/>
                <a:gd name="connsiteX20" fmla="*/ 630620 w 2822027"/>
                <a:gd name="connsiteY20" fmla="*/ 740979 h 1702676"/>
                <a:gd name="connsiteX21" fmla="*/ 599089 w 2822027"/>
                <a:gd name="connsiteY21" fmla="*/ 788276 h 1702676"/>
                <a:gd name="connsiteX22" fmla="*/ 520262 w 2822027"/>
                <a:gd name="connsiteY22" fmla="*/ 945931 h 1702676"/>
                <a:gd name="connsiteX23" fmla="*/ 536027 w 2822027"/>
                <a:gd name="connsiteY23" fmla="*/ 1040524 h 1702676"/>
                <a:gd name="connsiteX24" fmla="*/ 599089 w 2822027"/>
                <a:gd name="connsiteY24" fmla="*/ 1008993 h 1702676"/>
                <a:gd name="connsiteX25" fmla="*/ 756744 w 2822027"/>
                <a:gd name="connsiteY25" fmla="*/ 993227 h 1702676"/>
                <a:gd name="connsiteX26" fmla="*/ 819806 w 2822027"/>
                <a:gd name="connsiteY26" fmla="*/ 977462 h 1702676"/>
                <a:gd name="connsiteX27" fmla="*/ 772510 w 2822027"/>
                <a:gd name="connsiteY27" fmla="*/ 993227 h 1702676"/>
                <a:gd name="connsiteX28" fmla="*/ 756744 w 2822027"/>
                <a:gd name="connsiteY28" fmla="*/ 1056289 h 1702676"/>
                <a:gd name="connsiteX29" fmla="*/ 725213 w 2822027"/>
                <a:gd name="connsiteY29" fmla="*/ 1119352 h 1702676"/>
                <a:gd name="connsiteX30" fmla="*/ 693682 w 2822027"/>
                <a:gd name="connsiteY30" fmla="*/ 1198179 h 1702676"/>
                <a:gd name="connsiteX31" fmla="*/ 677917 w 2822027"/>
                <a:gd name="connsiteY31" fmla="*/ 1418896 h 1702676"/>
                <a:gd name="connsiteX32" fmla="*/ 646386 w 2822027"/>
                <a:gd name="connsiteY32" fmla="*/ 1513489 h 1702676"/>
                <a:gd name="connsiteX33" fmla="*/ 740979 w 2822027"/>
                <a:gd name="connsiteY33" fmla="*/ 1418896 h 1702676"/>
                <a:gd name="connsiteX34" fmla="*/ 882868 w 2822027"/>
                <a:gd name="connsiteY34" fmla="*/ 1277007 h 1702676"/>
                <a:gd name="connsiteX35" fmla="*/ 930165 w 2822027"/>
                <a:gd name="connsiteY35" fmla="*/ 1119352 h 1702676"/>
                <a:gd name="connsiteX36" fmla="*/ 945931 w 2822027"/>
                <a:gd name="connsiteY36" fmla="*/ 1072055 h 1702676"/>
                <a:gd name="connsiteX37" fmla="*/ 993227 w 2822027"/>
                <a:gd name="connsiteY37" fmla="*/ 1198179 h 1702676"/>
                <a:gd name="connsiteX38" fmla="*/ 1008993 w 2822027"/>
                <a:gd name="connsiteY38" fmla="*/ 1277007 h 1702676"/>
                <a:gd name="connsiteX39" fmla="*/ 1056289 w 2822027"/>
                <a:gd name="connsiteY39" fmla="*/ 1434662 h 1702676"/>
                <a:gd name="connsiteX40" fmla="*/ 1072055 w 2822027"/>
                <a:gd name="connsiteY40" fmla="*/ 1545021 h 1702676"/>
                <a:gd name="connsiteX41" fmla="*/ 1182413 w 2822027"/>
                <a:gd name="connsiteY41" fmla="*/ 1702676 h 1702676"/>
                <a:gd name="connsiteX42" fmla="*/ 1229710 w 2822027"/>
                <a:gd name="connsiteY42" fmla="*/ 1686910 h 1702676"/>
                <a:gd name="connsiteX43" fmla="*/ 1198179 w 2822027"/>
                <a:gd name="connsiteY43" fmla="*/ 1466193 h 1702676"/>
                <a:gd name="connsiteX44" fmla="*/ 1213944 w 2822027"/>
                <a:gd name="connsiteY44" fmla="*/ 1308538 h 1702676"/>
                <a:gd name="connsiteX45" fmla="*/ 1277006 w 2822027"/>
                <a:gd name="connsiteY45" fmla="*/ 1340069 h 1702676"/>
                <a:gd name="connsiteX46" fmla="*/ 1355834 w 2822027"/>
                <a:gd name="connsiteY46" fmla="*/ 1387365 h 1702676"/>
                <a:gd name="connsiteX47" fmla="*/ 1355834 w 2822027"/>
                <a:gd name="connsiteY47" fmla="*/ 1072055 h 1702676"/>
                <a:gd name="connsiteX48" fmla="*/ 1434662 w 2822027"/>
                <a:gd name="connsiteY48" fmla="*/ 1103586 h 1702676"/>
                <a:gd name="connsiteX49" fmla="*/ 1529255 w 2822027"/>
                <a:gd name="connsiteY49" fmla="*/ 1135117 h 1702676"/>
                <a:gd name="connsiteX50" fmla="*/ 1655379 w 2822027"/>
                <a:gd name="connsiteY50" fmla="*/ 1024758 h 1702676"/>
                <a:gd name="connsiteX51" fmla="*/ 1749972 w 2822027"/>
                <a:gd name="connsiteY51" fmla="*/ 1072055 h 1702676"/>
                <a:gd name="connsiteX52" fmla="*/ 1954924 w 2822027"/>
                <a:gd name="connsiteY52" fmla="*/ 1135117 h 1702676"/>
                <a:gd name="connsiteX53" fmla="*/ 2049517 w 2822027"/>
                <a:gd name="connsiteY53" fmla="*/ 1150883 h 1702676"/>
                <a:gd name="connsiteX54" fmla="*/ 2096813 w 2822027"/>
                <a:gd name="connsiteY54" fmla="*/ 1166648 h 1702676"/>
                <a:gd name="connsiteX55" fmla="*/ 2159875 w 2822027"/>
                <a:gd name="connsiteY55" fmla="*/ 1182414 h 1702676"/>
                <a:gd name="connsiteX56" fmla="*/ 2427889 w 2822027"/>
                <a:gd name="connsiteY56" fmla="*/ 1150883 h 1702676"/>
                <a:gd name="connsiteX57" fmla="*/ 2680137 w 2822027"/>
                <a:gd name="connsiteY57" fmla="*/ 1166648 h 1702676"/>
                <a:gd name="connsiteX58" fmla="*/ 2743200 w 2822027"/>
                <a:gd name="connsiteY58" fmla="*/ 1182414 h 1702676"/>
                <a:gd name="connsiteX59" fmla="*/ 2790496 w 2822027"/>
                <a:gd name="connsiteY59" fmla="*/ 1213945 h 1702676"/>
                <a:gd name="connsiteX60" fmla="*/ 2806262 w 2822027"/>
                <a:gd name="connsiteY60" fmla="*/ 1166648 h 1702676"/>
                <a:gd name="connsiteX61" fmla="*/ 2822027 w 2822027"/>
                <a:gd name="connsiteY61" fmla="*/ 1103586 h 1702676"/>
                <a:gd name="connsiteX62" fmla="*/ 2774731 w 2822027"/>
                <a:gd name="connsiteY62" fmla="*/ 1072055 h 1702676"/>
                <a:gd name="connsiteX63" fmla="*/ 2522482 w 2822027"/>
                <a:gd name="connsiteY63" fmla="*/ 1040524 h 1702676"/>
                <a:gd name="connsiteX64" fmla="*/ 2049517 w 2822027"/>
                <a:gd name="connsiteY64" fmla="*/ 914400 h 1702676"/>
                <a:gd name="connsiteX65" fmla="*/ 1923393 w 2822027"/>
                <a:gd name="connsiteY65" fmla="*/ 851338 h 1702676"/>
                <a:gd name="connsiteX66" fmla="*/ 1781503 w 2822027"/>
                <a:gd name="connsiteY66" fmla="*/ 804041 h 1702676"/>
                <a:gd name="connsiteX67" fmla="*/ 1876096 w 2822027"/>
                <a:gd name="connsiteY67" fmla="*/ 740979 h 1702676"/>
                <a:gd name="connsiteX68" fmla="*/ 2096813 w 2822027"/>
                <a:gd name="connsiteY68" fmla="*/ 709448 h 1702676"/>
                <a:gd name="connsiteX69" fmla="*/ 2207172 w 2822027"/>
                <a:gd name="connsiteY69" fmla="*/ 614855 h 1702676"/>
                <a:gd name="connsiteX70" fmla="*/ 2191406 w 2822027"/>
                <a:gd name="connsiteY70" fmla="*/ 520262 h 1702676"/>
                <a:gd name="connsiteX71" fmla="*/ 2096813 w 2822027"/>
                <a:gd name="connsiteY71" fmla="*/ 488731 h 1702676"/>
                <a:gd name="connsiteX72" fmla="*/ 2049517 w 2822027"/>
                <a:gd name="connsiteY72" fmla="*/ 457200 h 1702676"/>
                <a:gd name="connsiteX73" fmla="*/ 1781503 w 2822027"/>
                <a:gd name="connsiteY73" fmla="*/ 441434 h 1702676"/>
                <a:gd name="connsiteX74" fmla="*/ 1655379 w 2822027"/>
                <a:gd name="connsiteY74" fmla="*/ 488731 h 1702676"/>
                <a:gd name="connsiteX75" fmla="*/ 1608082 w 2822027"/>
                <a:gd name="connsiteY75" fmla="*/ 520262 h 1702676"/>
                <a:gd name="connsiteX76" fmla="*/ 1545020 w 2822027"/>
                <a:gd name="connsiteY76" fmla="*/ 536027 h 1702676"/>
                <a:gd name="connsiteX77" fmla="*/ 1497724 w 2822027"/>
                <a:gd name="connsiteY77" fmla="*/ 551793 h 1702676"/>
                <a:gd name="connsiteX78" fmla="*/ 1497724 w 2822027"/>
                <a:gd name="connsiteY78" fmla="*/ 725214 h 1702676"/>
                <a:gd name="connsiteX79" fmla="*/ 1450427 w 2822027"/>
                <a:gd name="connsiteY79" fmla="*/ 756745 h 1702676"/>
                <a:gd name="connsiteX80" fmla="*/ 1403131 w 2822027"/>
                <a:gd name="connsiteY80" fmla="*/ 898634 h 1702676"/>
                <a:gd name="connsiteX81" fmla="*/ 1387365 w 2822027"/>
                <a:gd name="connsiteY81" fmla="*/ 945931 h 1702676"/>
                <a:gd name="connsiteX82" fmla="*/ 1355834 w 2822027"/>
                <a:gd name="connsiteY82" fmla="*/ 993227 h 1702676"/>
                <a:gd name="connsiteX83" fmla="*/ 1308537 w 2822027"/>
                <a:gd name="connsiteY83" fmla="*/ 1150883 h 1702676"/>
                <a:gd name="connsiteX84" fmla="*/ 1245475 w 2822027"/>
                <a:gd name="connsiteY84" fmla="*/ 1245476 h 1702676"/>
                <a:gd name="connsiteX85" fmla="*/ 1182413 w 2822027"/>
                <a:gd name="connsiteY85" fmla="*/ 1213945 h 1702676"/>
                <a:gd name="connsiteX86" fmla="*/ 1166648 w 2822027"/>
                <a:gd name="connsiteY86" fmla="*/ 1166648 h 1702676"/>
                <a:gd name="connsiteX87" fmla="*/ 1135117 w 2822027"/>
                <a:gd name="connsiteY87" fmla="*/ 1087821 h 1702676"/>
                <a:gd name="connsiteX88" fmla="*/ 1103586 w 2822027"/>
                <a:gd name="connsiteY88" fmla="*/ 1024758 h 1702676"/>
                <a:gd name="connsiteX89" fmla="*/ 1087820 w 2822027"/>
                <a:gd name="connsiteY89" fmla="*/ 977462 h 1702676"/>
                <a:gd name="connsiteX90" fmla="*/ 1040524 w 2822027"/>
                <a:gd name="connsiteY90" fmla="*/ 930165 h 1702676"/>
                <a:gd name="connsiteX91" fmla="*/ 1024758 w 2822027"/>
                <a:gd name="connsiteY91" fmla="*/ 882869 h 1702676"/>
                <a:gd name="connsiteX92" fmla="*/ 914400 w 2822027"/>
                <a:gd name="connsiteY92" fmla="*/ 725214 h 1702676"/>
                <a:gd name="connsiteX93" fmla="*/ 882868 w 2822027"/>
                <a:gd name="connsiteY93" fmla="*/ 614855 h 1702676"/>
                <a:gd name="connsiteX94" fmla="*/ 835572 w 2822027"/>
                <a:gd name="connsiteY94" fmla="*/ 457200 h 1702676"/>
                <a:gd name="connsiteX95" fmla="*/ 788275 w 2822027"/>
                <a:gd name="connsiteY95" fmla="*/ 409903 h 1702676"/>
                <a:gd name="connsiteX96" fmla="*/ 772510 w 2822027"/>
                <a:gd name="connsiteY96" fmla="*/ 362607 h 1702676"/>
                <a:gd name="connsiteX97" fmla="*/ 693682 w 2822027"/>
                <a:gd name="connsiteY97" fmla="*/ 252248 h 1702676"/>
                <a:gd name="connsiteX98" fmla="*/ 646386 w 2822027"/>
                <a:gd name="connsiteY98" fmla="*/ 220717 h 1702676"/>
                <a:gd name="connsiteX99" fmla="*/ 520262 w 2822027"/>
                <a:gd name="connsiteY99" fmla="*/ 173421 h 1702676"/>
                <a:gd name="connsiteX100" fmla="*/ 441434 w 2822027"/>
                <a:gd name="connsiteY100" fmla="*/ 157655 h 1702676"/>
                <a:gd name="connsiteX101" fmla="*/ 346841 w 2822027"/>
                <a:gd name="connsiteY101" fmla="*/ 126124 h 1702676"/>
                <a:gd name="connsiteX102" fmla="*/ 268013 w 2822027"/>
                <a:gd name="connsiteY102" fmla="*/ 63062 h 170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22027" h="1702676">
                  <a:moveTo>
                    <a:pt x="567558" y="268014"/>
                  </a:moveTo>
                  <a:cubicBezTo>
                    <a:pt x="536027" y="262759"/>
                    <a:pt x="499562" y="269980"/>
                    <a:pt x="472965" y="252248"/>
                  </a:cubicBezTo>
                  <a:cubicBezTo>
                    <a:pt x="432652" y="225372"/>
                    <a:pt x="412632" y="176149"/>
                    <a:pt x="378372" y="141889"/>
                  </a:cubicBezTo>
                  <a:cubicBezTo>
                    <a:pt x="364974" y="128491"/>
                    <a:pt x="347526" y="119759"/>
                    <a:pt x="331075" y="110358"/>
                  </a:cubicBezTo>
                  <a:cubicBezTo>
                    <a:pt x="310670" y="98698"/>
                    <a:pt x="289834" y="87555"/>
                    <a:pt x="268013" y="78827"/>
                  </a:cubicBezTo>
                  <a:cubicBezTo>
                    <a:pt x="181703" y="44303"/>
                    <a:pt x="141261" y="41392"/>
                    <a:pt x="47296" y="15765"/>
                  </a:cubicBezTo>
                  <a:cubicBezTo>
                    <a:pt x="31263" y="11393"/>
                    <a:pt x="15765" y="5255"/>
                    <a:pt x="0" y="0"/>
                  </a:cubicBezTo>
                  <a:cubicBezTo>
                    <a:pt x="5255" y="15765"/>
                    <a:pt x="5384" y="34319"/>
                    <a:pt x="15765" y="47296"/>
                  </a:cubicBezTo>
                  <a:cubicBezTo>
                    <a:pt x="42110" y="80226"/>
                    <a:pt x="75590" y="79692"/>
                    <a:pt x="110358" y="94593"/>
                  </a:cubicBezTo>
                  <a:cubicBezTo>
                    <a:pt x="131960" y="103851"/>
                    <a:pt x="154296" y="112464"/>
                    <a:pt x="173420" y="126124"/>
                  </a:cubicBezTo>
                  <a:cubicBezTo>
                    <a:pt x="276752" y="199933"/>
                    <a:pt x="166558" y="155368"/>
                    <a:pt x="268013" y="189186"/>
                  </a:cubicBezTo>
                  <a:cubicBezTo>
                    <a:pt x="283779" y="204952"/>
                    <a:pt x="297167" y="223524"/>
                    <a:pt x="315310" y="236483"/>
                  </a:cubicBezTo>
                  <a:cubicBezTo>
                    <a:pt x="382904" y="284765"/>
                    <a:pt x="407936" y="248305"/>
                    <a:pt x="331075" y="299545"/>
                  </a:cubicBezTo>
                  <a:cubicBezTo>
                    <a:pt x="320565" y="315310"/>
                    <a:pt x="302224" y="328084"/>
                    <a:pt x="299544" y="346841"/>
                  </a:cubicBezTo>
                  <a:cubicBezTo>
                    <a:pt x="281593" y="472504"/>
                    <a:pt x="452883" y="420486"/>
                    <a:pt x="520262" y="425669"/>
                  </a:cubicBezTo>
                  <a:cubicBezTo>
                    <a:pt x="515007" y="446690"/>
                    <a:pt x="515980" y="470357"/>
                    <a:pt x="504496" y="488731"/>
                  </a:cubicBezTo>
                  <a:cubicBezTo>
                    <a:pt x="480483" y="527152"/>
                    <a:pt x="414279" y="572159"/>
                    <a:pt x="378372" y="599089"/>
                  </a:cubicBezTo>
                  <a:cubicBezTo>
                    <a:pt x="373117" y="614855"/>
                    <a:pt x="356434" y="630956"/>
                    <a:pt x="362606" y="646386"/>
                  </a:cubicBezTo>
                  <a:cubicBezTo>
                    <a:pt x="369643" y="663979"/>
                    <a:pt x="392096" y="671442"/>
                    <a:pt x="409903" y="677917"/>
                  </a:cubicBezTo>
                  <a:cubicBezTo>
                    <a:pt x="450629" y="692726"/>
                    <a:pt x="494916" y="695744"/>
                    <a:pt x="536027" y="709448"/>
                  </a:cubicBezTo>
                  <a:lnTo>
                    <a:pt x="630620" y="740979"/>
                  </a:lnTo>
                  <a:cubicBezTo>
                    <a:pt x="620110" y="756745"/>
                    <a:pt x="607563" y="771328"/>
                    <a:pt x="599089" y="788276"/>
                  </a:cubicBezTo>
                  <a:cubicBezTo>
                    <a:pt x="507822" y="970811"/>
                    <a:pt x="591277" y="839408"/>
                    <a:pt x="520262" y="945931"/>
                  </a:cubicBezTo>
                  <a:cubicBezTo>
                    <a:pt x="525517" y="977462"/>
                    <a:pt x="511066" y="1020555"/>
                    <a:pt x="536027" y="1040524"/>
                  </a:cubicBezTo>
                  <a:cubicBezTo>
                    <a:pt x="554379" y="1055206"/>
                    <a:pt x="576109" y="1013917"/>
                    <a:pt x="599089" y="1008993"/>
                  </a:cubicBezTo>
                  <a:cubicBezTo>
                    <a:pt x="650730" y="997927"/>
                    <a:pt x="704192" y="998482"/>
                    <a:pt x="756744" y="993227"/>
                  </a:cubicBezTo>
                  <a:cubicBezTo>
                    <a:pt x="777765" y="987972"/>
                    <a:pt x="798138" y="977462"/>
                    <a:pt x="819806" y="977462"/>
                  </a:cubicBezTo>
                  <a:cubicBezTo>
                    <a:pt x="836424" y="977462"/>
                    <a:pt x="782891" y="980250"/>
                    <a:pt x="772510" y="993227"/>
                  </a:cubicBezTo>
                  <a:cubicBezTo>
                    <a:pt x="758974" y="1010147"/>
                    <a:pt x="764352" y="1036001"/>
                    <a:pt x="756744" y="1056289"/>
                  </a:cubicBezTo>
                  <a:cubicBezTo>
                    <a:pt x="748492" y="1078295"/>
                    <a:pt x="734758" y="1097875"/>
                    <a:pt x="725213" y="1119352"/>
                  </a:cubicBezTo>
                  <a:cubicBezTo>
                    <a:pt x="713719" y="1145213"/>
                    <a:pt x="704192" y="1171903"/>
                    <a:pt x="693682" y="1198179"/>
                  </a:cubicBezTo>
                  <a:cubicBezTo>
                    <a:pt x="688427" y="1271751"/>
                    <a:pt x="688858" y="1345952"/>
                    <a:pt x="677917" y="1418896"/>
                  </a:cubicBezTo>
                  <a:cubicBezTo>
                    <a:pt x="672987" y="1451765"/>
                    <a:pt x="646386" y="1513489"/>
                    <a:pt x="646386" y="1513489"/>
                  </a:cubicBezTo>
                  <a:lnTo>
                    <a:pt x="740979" y="1418896"/>
                  </a:lnTo>
                  <a:lnTo>
                    <a:pt x="882868" y="1277007"/>
                  </a:lnTo>
                  <a:cubicBezTo>
                    <a:pt x="906695" y="1181703"/>
                    <a:pt x="891783" y="1234497"/>
                    <a:pt x="930165" y="1119352"/>
                  </a:cubicBezTo>
                  <a:lnTo>
                    <a:pt x="945931" y="1072055"/>
                  </a:lnTo>
                  <a:cubicBezTo>
                    <a:pt x="998215" y="1333485"/>
                    <a:pt x="923637" y="1012607"/>
                    <a:pt x="993227" y="1198179"/>
                  </a:cubicBezTo>
                  <a:cubicBezTo>
                    <a:pt x="1002636" y="1223269"/>
                    <a:pt x="1001942" y="1251155"/>
                    <a:pt x="1008993" y="1277007"/>
                  </a:cubicBezTo>
                  <a:cubicBezTo>
                    <a:pt x="1031433" y="1359287"/>
                    <a:pt x="1042857" y="1360784"/>
                    <a:pt x="1056289" y="1434662"/>
                  </a:cubicBezTo>
                  <a:cubicBezTo>
                    <a:pt x="1062936" y="1471222"/>
                    <a:pt x="1059557" y="1510026"/>
                    <a:pt x="1072055" y="1545021"/>
                  </a:cubicBezTo>
                  <a:cubicBezTo>
                    <a:pt x="1102939" y="1631497"/>
                    <a:pt x="1127913" y="1648174"/>
                    <a:pt x="1182413" y="1702676"/>
                  </a:cubicBezTo>
                  <a:cubicBezTo>
                    <a:pt x="1198179" y="1697421"/>
                    <a:pt x="1228605" y="1703492"/>
                    <a:pt x="1229710" y="1686910"/>
                  </a:cubicBezTo>
                  <a:cubicBezTo>
                    <a:pt x="1234654" y="1612755"/>
                    <a:pt x="1198179" y="1466193"/>
                    <a:pt x="1198179" y="1466193"/>
                  </a:cubicBezTo>
                  <a:cubicBezTo>
                    <a:pt x="1203434" y="1413641"/>
                    <a:pt x="1185953" y="1353324"/>
                    <a:pt x="1213944" y="1308538"/>
                  </a:cubicBezTo>
                  <a:cubicBezTo>
                    <a:pt x="1226400" y="1288608"/>
                    <a:pt x="1256462" y="1328656"/>
                    <a:pt x="1277006" y="1340069"/>
                  </a:cubicBezTo>
                  <a:cubicBezTo>
                    <a:pt x="1303793" y="1354950"/>
                    <a:pt x="1329558" y="1371600"/>
                    <a:pt x="1355834" y="1387365"/>
                  </a:cubicBezTo>
                  <a:cubicBezTo>
                    <a:pt x="1343140" y="1298512"/>
                    <a:pt x="1313684" y="1149329"/>
                    <a:pt x="1355834" y="1072055"/>
                  </a:cubicBezTo>
                  <a:cubicBezTo>
                    <a:pt x="1369386" y="1047211"/>
                    <a:pt x="1408066" y="1093915"/>
                    <a:pt x="1434662" y="1103586"/>
                  </a:cubicBezTo>
                  <a:cubicBezTo>
                    <a:pt x="1465898" y="1114944"/>
                    <a:pt x="1529255" y="1135117"/>
                    <a:pt x="1529255" y="1135117"/>
                  </a:cubicBezTo>
                  <a:cubicBezTo>
                    <a:pt x="1509430" y="1035992"/>
                    <a:pt x="1477490" y="1012898"/>
                    <a:pt x="1655379" y="1024758"/>
                  </a:cubicBezTo>
                  <a:cubicBezTo>
                    <a:pt x="1690554" y="1027103"/>
                    <a:pt x="1717241" y="1058962"/>
                    <a:pt x="1749972" y="1072055"/>
                  </a:cubicBezTo>
                  <a:cubicBezTo>
                    <a:pt x="1794184" y="1089740"/>
                    <a:pt x="1894881" y="1123108"/>
                    <a:pt x="1954924" y="1135117"/>
                  </a:cubicBezTo>
                  <a:cubicBezTo>
                    <a:pt x="1986269" y="1141386"/>
                    <a:pt x="2018312" y="1143949"/>
                    <a:pt x="2049517" y="1150883"/>
                  </a:cubicBezTo>
                  <a:cubicBezTo>
                    <a:pt x="2065739" y="1154488"/>
                    <a:pt x="2080834" y="1162083"/>
                    <a:pt x="2096813" y="1166648"/>
                  </a:cubicBezTo>
                  <a:cubicBezTo>
                    <a:pt x="2117647" y="1172601"/>
                    <a:pt x="2138854" y="1177159"/>
                    <a:pt x="2159875" y="1182414"/>
                  </a:cubicBezTo>
                  <a:cubicBezTo>
                    <a:pt x="2250072" y="1167381"/>
                    <a:pt x="2334584" y="1150883"/>
                    <a:pt x="2427889" y="1150883"/>
                  </a:cubicBezTo>
                  <a:cubicBezTo>
                    <a:pt x="2512136" y="1150883"/>
                    <a:pt x="2596054" y="1161393"/>
                    <a:pt x="2680137" y="1166648"/>
                  </a:cubicBezTo>
                  <a:cubicBezTo>
                    <a:pt x="2701158" y="1171903"/>
                    <a:pt x="2723284" y="1173879"/>
                    <a:pt x="2743200" y="1182414"/>
                  </a:cubicBezTo>
                  <a:cubicBezTo>
                    <a:pt x="2760616" y="1189878"/>
                    <a:pt x="2772114" y="1218541"/>
                    <a:pt x="2790496" y="1213945"/>
                  </a:cubicBezTo>
                  <a:cubicBezTo>
                    <a:pt x="2806618" y="1209914"/>
                    <a:pt x="2801697" y="1182627"/>
                    <a:pt x="2806262" y="1166648"/>
                  </a:cubicBezTo>
                  <a:cubicBezTo>
                    <a:pt x="2812215" y="1145814"/>
                    <a:pt x="2816772" y="1124607"/>
                    <a:pt x="2822027" y="1103586"/>
                  </a:cubicBezTo>
                  <a:cubicBezTo>
                    <a:pt x="2806262" y="1093076"/>
                    <a:pt x="2793258" y="1076025"/>
                    <a:pt x="2774731" y="1072055"/>
                  </a:cubicBezTo>
                  <a:cubicBezTo>
                    <a:pt x="2629677" y="1040972"/>
                    <a:pt x="2632813" y="1073623"/>
                    <a:pt x="2522482" y="1040524"/>
                  </a:cubicBezTo>
                  <a:cubicBezTo>
                    <a:pt x="2105482" y="915424"/>
                    <a:pt x="2468341" y="998164"/>
                    <a:pt x="2049517" y="914400"/>
                  </a:cubicBezTo>
                  <a:cubicBezTo>
                    <a:pt x="2007476" y="893379"/>
                    <a:pt x="1967264" y="868211"/>
                    <a:pt x="1923393" y="851338"/>
                  </a:cubicBezTo>
                  <a:cubicBezTo>
                    <a:pt x="1658523" y="749465"/>
                    <a:pt x="2011489" y="919034"/>
                    <a:pt x="1781503" y="804041"/>
                  </a:cubicBezTo>
                  <a:cubicBezTo>
                    <a:pt x="1813034" y="783020"/>
                    <a:pt x="1839740" y="751672"/>
                    <a:pt x="1876096" y="740979"/>
                  </a:cubicBezTo>
                  <a:cubicBezTo>
                    <a:pt x="1964154" y="715080"/>
                    <a:pt x="2023628" y="746041"/>
                    <a:pt x="2096813" y="709448"/>
                  </a:cubicBezTo>
                  <a:cubicBezTo>
                    <a:pt x="2144836" y="685436"/>
                    <a:pt x="2168380" y="653647"/>
                    <a:pt x="2207172" y="614855"/>
                  </a:cubicBezTo>
                  <a:cubicBezTo>
                    <a:pt x="2201917" y="583324"/>
                    <a:pt x="2212456" y="544319"/>
                    <a:pt x="2191406" y="520262"/>
                  </a:cubicBezTo>
                  <a:cubicBezTo>
                    <a:pt x="2169519" y="495249"/>
                    <a:pt x="2127185" y="502230"/>
                    <a:pt x="2096813" y="488731"/>
                  </a:cubicBezTo>
                  <a:cubicBezTo>
                    <a:pt x="2079498" y="481036"/>
                    <a:pt x="2068255" y="460011"/>
                    <a:pt x="2049517" y="457200"/>
                  </a:cubicBezTo>
                  <a:cubicBezTo>
                    <a:pt x="1961015" y="443925"/>
                    <a:pt x="1870841" y="446689"/>
                    <a:pt x="1781503" y="441434"/>
                  </a:cubicBezTo>
                  <a:cubicBezTo>
                    <a:pt x="1740569" y="455079"/>
                    <a:pt x="1693081" y="469880"/>
                    <a:pt x="1655379" y="488731"/>
                  </a:cubicBezTo>
                  <a:cubicBezTo>
                    <a:pt x="1638431" y="497205"/>
                    <a:pt x="1625498" y="512798"/>
                    <a:pt x="1608082" y="520262"/>
                  </a:cubicBezTo>
                  <a:cubicBezTo>
                    <a:pt x="1588166" y="528797"/>
                    <a:pt x="1565854" y="530074"/>
                    <a:pt x="1545020" y="536027"/>
                  </a:cubicBezTo>
                  <a:cubicBezTo>
                    <a:pt x="1529041" y="540592"/>
                    <a:pt x="1513489" y="546538"/>
                    <a:pt x="1497724" y="551793"/>
                  </a:cubicBezTo>
                  <a:cubicBezTo>
                    <a:pt x="1506871" y="606678"/>
                    <a:pt x="1528998" y="670484"/>
                    <a:pt x="1497724" y="725214"/>
                  </a:cubicBezTo>
                  <a:cubicBezTo>
                    <a:pt x="1488323" y="741665"/>
                    <a:pt x="1466193" y="746235"/>
                    <a:pt x="1450427" y="756745"/>
                  </a:cubicBezTo>
                  <a:lnTo>
                    <a:pt x="1403131" y="898634"/>
                  </a:lnTo>
                  <a:cubicBezTo>
                    <a:pt x="1397876" y="914400"/>
                    <a:pt x="1396583" y="932104"/>
                    <a:pt x="1387365" y="945931"/>
                  </a:cubicBezTo>
                  <a:lnTo>
                    <a:pt x="1355834" y="993227"/>
                  </a:lnTo>
                  <a:cubicBezTo>
                    <a:pt x="1347021" y="1028477"/>
                    <a:pt x="1323888" y="1127856"/>
                    <a:pt x="1308537" y="1150883"/>
                  </a:cubicBezTo>
                  <a:lnTo>
                    <a:pt x="1245475" y="1245476"/>
                  </a:lnTo>
                  <a:cubicBezTo>
                    <a:pt x="1224454" y="1234966"/>
                    <a:pt x="1199031" y="1230563"/>
                    <a:pt x="1182413" y="1213945"/>
                  </a:cubicBezTo>
                  <a:cubicBezTo>
                    <a:pt x="1170662" y="1202194"/>
                    <a:pt x="1172483" y="1182208"/>
                    <a:pt x="1166648" y="1166648"/>
                  </a:cubicBezTo>
                  <a:cubicBezTo>
                    <a:pt x="1156711" y="1140150"/>
                    <a:pt x="1146611" y="1113682"/>
                    <a:pt x="1135117" y="1087821"/>
                  </a:cubicBezTo>
                  <a:cubicBezTo>
                    <a:pt x="1125572" y="1066344"/>
                    <a:pt x="1112844" y="1046360"/>
                    <a:pt x="1103586" y="1024758"/>
                  </a:cubicBezTo>
                  <a:cubicBezTo>
                    <a:pt x="1097040" y="1009483"/>
                    <a:pt x="1097038" y="991289"/>
                    <a:pt x="1087820" y="977462"/>
                  </a:cubicBezTo>
                  <a:cubicBezTo>
                    <a:pt x="1075453" y="958911"/>
                    <a:pt x="1056289" y="945931"/>
                    <a:pt x="1040524" y="930165"/>
                  </a:cubicBezTo>
                  <a:cubicBezTo>
                    <a:pt x="1035269" y="914400"/>
                    <a:pt x="1032829" y="897396"/>
                    <a:pt x="1024758" y="882869"/>
                  </a:cubicBezTo>
                  <a:cubicBezTo>
                    <a:pt x="997031" y="832961"/>
                    <a:pt x="949827" y="772450"/>
                    <a:pt x="914400" y="725214"/>
                  </a:cubicBezTo>
                  <a:cubicBezTo>
                    <a:pt x="896844" y="672548"/>
                    <a:pt x="896064" y="674238"/>
                    <a:pt x="882868" y="614855"/>
                  </a:cubicBezTo>
                  <a:cubicBezTo>
                    <a:pt x="870067" y="557250"/>
                    <a:pt x="868064" y="509186"/>
                    <a:pt x="835572" y="457200"/>
                  </a:cubicBezTo>
                  <a:cubicBezTo>
                    <a:pt x="823755" y="438293"/>
                    <a:pt x="804041" y="425669"/>
                    <a:pt x="788275" y="409903"/>
                  </a:cubicBezTo>
                  <a:cubicBezTo>
                    <a:pt x="783020" y="394138"/>
                    <a:pt x="779942" y="377471"/>
                    <a:pt x="772510" y="362607"/>
                  </a:cubicBezTo>
                  <a:cubicBezTo>
                    <a:pt x="763557" y="344701"/>
                    <a:pt x="700825" y="259391"/>
                    <a:pt x="693682" y="252248"/>
                  </a:cubicBezTo>
                  <a:cubicBezTo>
                    <a:pt x="680284" y="238850"/>
                    <a:pt x="662837" y="230118"/>
                    <a:pt x="646386" y="220717"/>
                  </a:cubicBezTo>
                  <a:cubicBezTo>
                    <a:pt x="588214" y="187476"/>
                    <a:pt x="583749" y="187529"/>
                    <a:pt x="520262" y="173421"/>
                  </a:cubicBezTo>
                  <a:cubicBezTo>
                    <a:pt x="494104" y="167608"/>
                    <a:pt x="467286" y="164706"/>
                    <a:pt x="441434" y="157655"/>
                  </a:cubicBezTo>
                  <a:cubicBezTo>
                    <a:pt x="409369" y="148910"/>
                    <a:pt x="346841" y="126124"/>
                    <a:pt x="346841" y="126124"/>
                  </a:cubicBezTo>
                  <a:cubicBezTo>
                    <a:pt x="291235" y="70518"/>
                    <a:pt x="319486" y="88798"/>
                    <a:pt x="268013" y="63062"/>
                  </a:cubicBezTo>
                </a:path>
              </a:pathLst>
            </a:custGeom>
            <a:solidFill>
              <a:srgbClr val="66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3549984" y="2151975"/>
              <a:ext cx="2306547" cy="397561"/>
            </a:xfrm>
            <a:custGeom>
              <a:avLst/>
              <a:gdLst>
                <a:gd name="connsiteX0" fmla="*/ 422926 w 2306547"/>
                <a:gd name="connsiteY0" fmla="*/ 228618 h 397561"/>
                <a:gd name="connsiteX1" fmla="*/ 2046775 w 2306547"/>
                <a:gd name="connsiteY1" fmla="*/ 181322 h 397561"/>
                <a:gd name="connsiteX2" fmla="*/ 2188664 w 2306547"/>
                <a:gd name="connsiteY2" fmla="*/ 165556 h 397561"/>
                <a:gd name="connsiteX3" fmla="*/ 2299023 w 2306547"/>
                <a:gd name="connsiteY3" fmla="*/ 149791 h 397561"/>
                <a:gd name="connsiteX4" fmla="*/ 1384623 w 2306547"/>
                <a:gd name="connsiteY4" fmla="*/ 165556 h 397561"/>
                <a:gd name="connsiteX5" fmla="*/ 1148140 w 2306547"/>
                <a:gd name="connsiteY5" fmla="*/ 181322 h 397561"/>
                <a:gd name="connsiteX6" fmla="*/ 754002 w 2306547"/>
                <a:gd name="connsiteY6" fmla="*/ 197087 h 397561"/>
                <a:gd name="connsiteX7" fmla="*/ 643644 w 2306547"/>
                <a:gd name="connsiteY7" fmla="*/ 228618 h 397561"/>
                <a:gd name="connsiteX8" fmla="*/ 375630 w 2306547"/>
                <a:gd name="connsiteY8" fmla="*/ 260149 h 397561"/>
                <a:gd name="connsiteX9" fmla="*/ 675175 w 2306547"/>
                <a:gd name="connsiteY9" fmla="*/ 149791 h 397561"/>
                <a:gd name="connsiteX10" fmla="*/ 990485 w 2306547"/>
                <a:gd name="connsiteY10" fmla="*/ 86728 h 397561"/>
                <a:gd name="connsiteX11" fmla="*/ 1479216 w 2306547"/>
                <a:gd name="connsiteY11" fmla="*/ 39432 h 397561"/>
                <a:gd name="connsiteX12" fmla="*/ 1589575 w 2306547"/>
                <a:gd name="connsiteY12" fmla="*/ 7901 h 397561"/>
                <a:gd name="connsiteX13" fmla="*/ 1494982 w 2306547"/>
                <a:gd name="connsiteY13" fmla="*/ 23666 h 397561"/>
                <a:gd name="connsiteX14" fmla="*/ 1148140 w 2306547"/>
                <a:gd name="connsiteY14" fmla="*/ 86728 h 397561"/>
                <a:gd name="connsiteX15" fmla="*/ 880126 w 2306547"/>
                <a:gd name="connsiteY15" fmla="*/ 134025 h 397561"/>
                <a:gd name="connsiteX16" fmla="*/ 1305795 w 2306547"/>
                <a:gd name="connsiteY16" fmla="*/ 70963 h 397561"/>
                <a:gd name="connsiteX17" fmla="*/ 1384623 w 2306547"/>
                <a:gd name="connsiteY17" fmla="*/ 55197 h 397561"/>
                <a:gd name="connsiteX18" fmla="*/ 1305795 w 2306547"/>
                <a:gd name="connsiteY18" fmla="*/ 86728 h 397561"/>
                <a:gd name="connsiteX19" fmla="*/ 1132375 w 2306547"/>
                <a:gd name="connsiteY19" fmla="*/ 102494 h 397561"/>
                <a:gd name="connsiteX20" fmla="*/ 675175 w 2306547"/>
                <a:gd name="connsiteY20" fmla="*/ 165556 h 397561"/>
                <a:gd name="connsiteX21" fmla="*/ 265271 w 2306547"/>
                <a:gd name="connsiteY21" fmla="*/ 244384 h 397561"/>
                <a:gd name="connsiteX22" fmla="*/ 359864 w 2306547"/>
                <a:gd name="connsiteY22" fmla="*/ 228618 h 397561"/>
                <a:gd name="connsiteX23" fmla="*/ 785533 w 2306547"/>
                <a:gd name="connsiteY23" fmla="*/ 181322 h 397561"/>
                <a:gd name="connsiteX24" fmla="*/ 943188 w 2306547"/>
                <a:gd name="connsiteY24" fmla="*/ 149791 h 397561"/>
                <a:gd name="connsiteX25" fmla="*/ 1211202 w 2306547"/>
                <a:gd name="connsiteY25" fmla="*/ 118259 h 397561"/>
                <a:gd name="connsiteX26" fmla="*/ 958954 w 2306547"/>
                <a:gd name="connsiteY26" fmla="*/ 149791 h 397561"/>
                <a:gd name="connsiteX27" fmla="*/ 848595 w 2306547"/>
                <a:gd name="connsiteY27" fmla="*/ 165556 h 397561"/>
                <a:gd name="connsiteX28" fmla="*/ 485988 w 2306547"/>
                <a:gd name="connsiteY28" fmla="*/ 228618 h 397561"/>
                <a:gd name="connsiteX29" fmla="*/ 359864 w 2306547"/>
                <a:gd name="connsiteY29" fmla="*/ 244384 h 397561"/>
                <a:gd name="connsiteX30" fmla="*/ 422926 w 2306547"/>
                <a:gd name="connsiteY30" fmla="*/ 228618 h 397561"/>
                <a:gd name="connsiteX31" fmla="*/ 564816 w 2306547"/>
                <a:gd name="connsiteY31" fmla="*/ 212853 h 397561"/>
                <a:gd name="connsiteX32" fmla="*/ 738237 w 2306547"/>
                <a:gd name="connsiteY32" fmla="*/ 181322 h 397561"/>
                <a:gd name="connsiteX33" fmla="*/ 1163906 w 2306547"/>
                <a:gd name="connsiteY33" fmla="*/ 118259 h 397561"/>
                <a:gd name="connsiteX34" fmla="*/ 1715699 w 2306547"/>
                <a:gd name="connsiteY34" fmla="*/ 55197 h 397561"/>
                <a:gd name="connsiteX35" fmla="*/ 1589575 w 2306547"/>
                <a:gd name="connsiteY35" fmla="*/ 118259 h 397561"/>
                <a:gd name="connsiteX36" fmla="*/ 1479216 w 2306547"/>
                <a:gd name="connsiteY36" fmla="*/ 134025 h 397561"/>
                <a:gd name="connsiteX37" fmla="*/ 1006250 w 2306547"/>
                <a:gd name="connsiteY37" fmla="*/ 212853 h 397561"/>
                <a:gd name="connsiteX38" fmla="*/ 485988 w 2306547"/>
                <a:gd name="connsiteY38" fmla="*/ 307446 h 397561"/>
                <a:gd name="connsiteX39" fmla="*/ 422926 w 2306547"/>
                <a:gd name="connsiteY39" fmla="*/ 323211 h 397561"/>
                <a:gd name="connsiteX40" fmla="*/ 643644 w 2306547"/>
                <a:gd name="connsiteY40" fmla="*/ 307446 h 397561"/>
                <a:gd name="connsiteX41" fmla="*/ 943188 w 2306547"/>
                <a:gd name="connsiteY41" fmla="*/ 244384 h 397561"/>
                <a:gd name="connsiteX42" fmla="*/ 1069313 w 2306547"/>
                <a:gd name="connsiteY42" fmla="*/ 228618 h 397561"/>
                <a:gd name="connsiteX43" fmla="*/ 927423 w 2306547"/>
                <a:gd name="connsiteY43" fmla="*/ 244384 h 397561"/>
                <a:gd name="connsiteX44" fmla="*/ 564816 w 2306547"/>
                <a:gd name="connsiteY44" fmla="*/ 307446 h 397561"/>
                <a:gd name="connsiteX45" fmla="*/ 344099 w 2306547"/>
                <a:gd name="connsiteY45" fmla="*/ 323211 h 397561"/>
                <a:gd name="connsiteX46" fmla="*/ 13023 w 2306547"/>
                <a:gd name="connsiteY46" fmla="*/ 386273 h 397561"/>
                <a:gd name="connsiteX47" fmla="*/ 233740 w 2306547"/>
                <a:gd name="connsiteY47" fmla="*/ 370508 h 397561"/>
                <a:gd name="connsiteX48" fmla="*/ 485988 w 2306547"/>
                <a:gd name="connsiteY48" fmla="*/ 323211 h 397561"/>
                <a:gd name="connsiteX49" fmla="*/ 627878 w 2306547"/>
                <a:gd name="connsiteY49" fmla="*/ 307446 h 397561"/>
                <a:gd name="connsiteX50" fmla="*/ 864361 w 2306547"/>
                <a:gd name="connsiteY50" fmla="*/ 275915 h 397561"/>
                <a:gd name="connsiteX51" fmla="*/ 1163906 w 2306547"/>
                <a:gd name="connsiteY51" fmla="*/ 275915 h 397561"/>
                <a:gd name="connsiteX52" fmla="*/ 1100844 w 2306547"/>
                <a:gd name="connsiteY52" fmla="*/ 291680 h 397561"/>
                <a:gd name="connsiteX53" fmla="*/ 880126 w 2306547"/>
                <a:gd name="connsiteY53" fmla="*/ 323211 h 397561"/>
                <a:gd name="connsiteX54" fmla="*/ 675175 w 2306547"/>
                <a:gd name="connsiteY54" fmla="*/ 338977 h 39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06547" h="397561">
                  <a:moveTo>
                    <a:pt x="422926" y="228618"/>
                  </a:moveTo>
                  <a:lnTo>
                    <a:pt x="2046775" y="181322"/>
                  </a:lnTo>
                  <a:cubicBezTo>
                    <a:pt x="2094332" y="179624"/>
                    <a:pt x="2141444" y="171458"/>
                    <a:pt x="2188664" y="165556"/>
                  </a:cubicBezTo>
                  <a:cubicBezTo>
                    <a:pt x="2225537" y="160947"/>
                    <a:pt x="2336183" y="149791"/>
                    <a:pt x="2299023" y="149791"/>
                  </a:cubicBezTo>
                  <a:cubicBezTo>
                    <a:pt x="1994178" y="149791"/>
                    <a:pt x="1689423" y="160301"/>
                    <a:pt x="1384623" y="165556"/>
                  </a:cubicBezTo>
                  <a:lnTo>
                    <a:pt x="1148140" y="181322"/>
                  </a:lnTo>
                  <a:cubicBezTo>
                    <a:pt x="1016820" y="187888"/>
                    <a:pt x="884912" y="184814"/>
                    <a:pt x="754002" y="197087"/>
                  </a:cubicBezTo>
                  <a:cubicBezTo>
                    <a:pt x="715911" y="200658"/>
                    <a:pt x="681053" y="220602"/>
                    <a:pt x="643644" y="228618"/>
                  </a:cubicBezTo>
                  <a:cubicBezTo>
                    <a:pt x="582646" y="241689"/>
                    <a:pt x="425798" y="255132"/>
                    <a:pt x="375630" y="260149"/>
                  </a:cubicBezTo>
                  <a:cubicBezTo>
                    <a:pt x="478654" y="218939"/>
                    <a:pt x="568483" y="179428"/>
                    <a:pt x="675175" y="149791"/>
                  </a:cubicBezTo>
                  <a:cubicBezTo>
                    <a:pt x="732596" y="133840"/>
                    <a:pt x="941382" y="92574"/>
                    <a:pt x="990485" y="86728"/>
                  </a:cubicBezTo>
                  <a:cubicBezTo>
                    <a:pt x="1153009" y="67380"/>
                    <a:pt x="1479216" y="39432"/>
                    <a:pt x="1479216" y="39432"/>
                  </a:cubicBezTo>
                  <a:cubicBezTo>
                    <a:pt x="1516002" y="28922"/>
                    <a:pt x="1562522" y="34954"/>
                    <a:pt x="1589575" y="7901"/>
                  </a:cubicBezTo>
                  <a:cubicBezTo>
                    <a:pt x="1612178" y="-14702"/>
                    <a:pt x="1526400" y="17775"/>
                    <a:pt x="1494982" y="23666"/>
                  </a:cubicBezTo>
                  <a:cubicBezTo>
                    <a:pt x="1348646" y="51104"/>
                    <a:pt x="1301901" y="66226"/>
                    <a:pt x="1148140" y="86728"/>
                  </a:cubicBezTo>
                  <a:cubicBezTo>
                    <a:pt x="647581" y="153470"/>
                    <a:pt x="403692" y="163803"/>
                    <a:pt x="880126" y="134025"/>
                  </a:cubicBezTo>
                  <a:cubicBezTo>
                    <a:pt x="1022016" y="113004"/>
                    <a:pt x="1165142" y="99094"/>
                    <a:pt x="1305795" y="70963"/>
                  </a:cubicBezTo>
                  <a:cubicBezTo>
                    <a:pt x="1332071" y="65708"/>
                    <a:pt x="1384623" y="28401"/>
                    <a:pt x="1384623" y="55197"/>
                  </a:cubicBezTo>
                  <a:cubicBezTo>
                    <a:pt x="1384623" y="83497"/>
                    <a:pt x="1333610" y="81513"/>
                    <a:pt x="1305795" y="86728"/>
                  </a:cubicBezTo>
                  <a:cubicBezTo>
                    <a:pt x="1248744" y="97425"/>
                    <a:pt x="1190182" y="97239"/>
                    <a:pt x="1132375" y="102494"/>
                  </a:cubicBezTo>
                  <a:cubicBezTo>
                    <a:pt x="600214" y="225301"/>
                    <a:pt x="1291932" y="77448"/>
                    <a:pt x="675175" y="165556"/>
                  </a:cubicBezTo>
                  <a:cubicBezTo>
                    <a:pt x="537435" y="185233"/>
                    <a:pt x="401707" y="217097"/>
                    <a:pt x="265271" y="244384"/>
                  </a:cubicBezTo>
                  <a:cubicBezTo>
                    <a:pt x="233926" y="250653"/>
                    <a:pt x="328094" y="232148"/>
                    <a:pt x="359864" y="228618"/>
                  </a:cubicBezTo>
                  <a:cubicBezTo>
                    <a:pt x="501754" y="212853"/>
                    <a:pt x="645543" y="209320"/>
                    <a:pt x="785533" y="181322"/>
                  </a:cubicBezTo>
                  <a:cubicBezTo>
                    <a:pt x="838085" y="170812"/>
                    <a:pt x="890411" y="159105"/>
                    <a:pt x="943188" y="149791"/>
                  </a:cubicBezTo>
                  <a:cubicBezTo>
                    <a:pt x="1034342" y="133705"/>
                    <a:pt x="1118174" y="127562"/>
                    <a:pt x="1211202" y="118259"/>
                  </a:cubicBezTo>
                  <a:cubicBezTo>
                    <a:pt x="1093591" y="157464"/>
                    <a:pt x="1202380" y="125448"/>
                    <a:pt x="958954" y="149791"/>
                  </a:cubicBezTo>
                  <a:cubicBezTo>
                    <a:pt x="921979" y="153489"/>
                    <a:pt x="885205" y="159189"/>
                    <a:pt x="848595" y="165556"/>
                  </a:cubicBezTo>
                  <a:cubicBezTo>
                    <a:pt x="568452" y="214277"/>
                    <a:pt x="677287" y="203111"/>
                    <a:pt x="485988" y="228618"/>
                  </a:cubicBezTo>
                  <a:cubicBezTo>
                    <a:pt x="443991" y="234218"/>
                    <a:pt x="402233" y="244384"/>
                    <a:pt x="359864" y="244384"/>
                  </a:cubicBezTo>
                  <a:cubicBezTo>
                    <a:pt x="338196" y="244384"/>
                    <a:pt x="401510" y="231913"/>
                    <a:pt x="422926" y="228618"/>
                  </a:cubicBezTo>
                  <a:cubicBezTo>
                    <a:pt x="469960" y="221382"/>
                    <a:pt x="517755" y="219912"/>
                    <a:pt x="564816" y="212853"/>
                  </a:cubicBezTo>
                  <a:cubicBezTo>
                    <a:pt x="622921" y="204137"/>
                    <a:pt x="680201" y="190486"/>
                    <a:pt x="738237" y="181322"/>
                  </a:cubicBezTo>
                  <a:cubicBezTo>
                    <a:pt x="879920" y="158951"/>
                    <a:pt x="1021489" y="135349"/>
                    <a:pt x="1163906" y="118259"/>
                  </a:cubicBezTo>
                  <a:cubicBezTo>
                    <a:pt x="1892074" y="30878"/>
                    <a:pt x="1247769" y="133185"/>
                    <a:pt x="1715699" y="55197"/>
                  </a:cubicBezTo>
                  <a:cubicBezTo>
                    <a:pt x="1673658" y="76218"/>
                    <a:pt x="1634167" y="103395"/>
                    <a:pt x="1589575" y="118259"/>
                  </a:cubicBezTo>
                  <a:cubicBezTo>
                    <a:pt x="1554322" y="130010"/>
                    <a:pt x="1515654" y="126737"/>
                    <a:pt x="1479216" y="134025"/>
                  </a:cubicBezTo>
                  <a:cubicBezTo>
                    <a:pt x="1067846" y="216299"/>
                    <a:pt x="1334985" y="185458"/>
                    <a:pt x="1006250" y="212853"/>
                  </a:cubicBezTo>
                  <a:cubicBezTo>
                    <a:pt x="689584" y="299216"/>
                    <a:pt x="951931" y="235763"/>
                    <a:pt x="485988" y="307446"/>
                  </a:cubicBezTo>
                  <a:cubicBezTo>
                    <a:pt x="464572" y="310741"/>
                    <a:pt x="401258" y="323211"/>
                    <a:pt x="422926" y="323211"/>
                  </a:cubicBezTo>
                  <a:cubicBezTo>
                    <a:pt x="496686" y="323211"/>
                    <a:pt x="570071" y="312701"/>
                    <a:pt x="643644" y="307446"/>
                  </a:cubicBezTo>
                  <a:cubicBezTo>
                    <a:pt x="843942" y="257371"/>
                    <a:pt x="782737" y="265777"/>
                    <a:pt x="943188" y="244384"/>
                  </a:cubicBezTo>
                  <a:cubicBezTo>
                    <a:pt x="985185" y="238784"/>
                    <a:pt x="1111682" y="228618"/>
                    <a:pt x="1069313" y="228618"/>
                  </a:cubicBezTo>
                  <a:cubicBezTo>
                    <a:pt x="1021725" y="228618"/>
                    <a:pt x="974440" y="237038"/>
                    <a:pt x="927423" y="244384"/>
                  </a:cubicBezTo>
                  <a:cubicBezTo>
                    <a:pt x="806210" y="263324"/>
                    <a:pt x="686394" y="291017"/>
                    <a:pt x="564816" y="307446"/>
                  </a:cubicBezTo>
                  <a:cubicBezTo>
                    <a:pt x="491721" y="317324"/>
                    <a:pt x="417671" y="317956"/>
                    <a:pt x="344099" y="323211"/>
                  </a:cubicBezTo>
                  <a:cubicBezTo>
                    <a:pt x="233740" y="344232"/>
                    <a:pt x="116282" y="342019"/>
                    <a:pt x="13023" y="386273"/>
                  </a:cubicBezTo>
                  <a:cubicBezTo>
                    <a:pt x="-54773" y="415329"/>
                    <a:pt x="160627" y="380256"/>
                    <a:pt x="233740" y="370508"/>
                  </a:cubicBezTo>
                  <a:cubicBezTo>
                    <a:pt x="318538" y="359202"/>
                    <a:pt x="401514" y="336727"/>
                    <a:pt x="485988" y="323211"/>
                  </a:cubicBezTo>
                  <a:cubicBezTo>
                    <a:pt x="532978" y="315693"/>
                    <a:pt x="580708" y="313735"/>
                    <a:pt x="627878" y="307446"/>
                  </a:cubicBezTo>
                  <a:cubicBezTo>
                    <a:pt x="981712" y="260268"/>
                    <a:pt x="374649" y="330326"/>
                    <a:pt x="864361" y="275915"/>
                  </a:cubicBezTo>
                  <a:cubicBezTo>
                    <a:pt x="980533" y="237189"/>
                    <a:pt x="951076" y="240443"/>
                    <a:pt x="1163906" y="275915"/>
                  </a:cubicBezTo>
                  <a:cubicBezTo>
                    <a:pt x="1185279" y="279477"/>
                    <a:pt x="1122217" y="288118"/>
                    <a:pt x="1100844" y="291680"/>
                  </a:cubicBezTo>
                  <a:cubicBezTo>
                    <a:pt x="1027536" y="303898"/>
                    <a:pt x="954227" y="317511"/>
                    <a:pt x="880126" y="323211"/>
                  </a:cubicBezTo>
                  <a:lnTo>
                    <a:pt x="675175" y="33897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04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7890" name="Picture 2" descr="http://jag-ce.sakura.ne.jp/guide/2020/img/20200329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6560" y="-1155031"/>
            <a:ext cx="13701554" cy="968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416615" y="365127"/>
            <a:ext cx="7072770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イエスさまのあいに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かんしゃします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ja-JP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イエスさまだけを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あいします</a:t>
            </a:r>
            <a:endParaRPr lang="en-US" altLang="ja-JP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ja-JP" alt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1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1506" name="Picture 2" descr="http://jag-ce.sakura.ne.jp/guide/2017/img/20171112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9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2530" name="Picture 2" descr="http://jag-ce.sakura.ne.jp/guide/2017/img/20171112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572" y="34369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1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3554" name="Picture 2" descr="http://jag-ce.sakura.ne.jp/guide/2017/img/20171112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1805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4578" name="Picture 2" descr="http://jag-ce.sakura.ne.jp/guide/2017/img/20171112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5602" name="Picture 2" descr="http://jag-ce.sakura.ne.jp/guide/2017/img/20171112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3554" name="Picture 2" descr="http://jag-ce.sakura.ne.jp/guide/2017/img/20171112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1805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6626" name="Picture 2" descr="http://jag-ce.sakura.ne.jp/guide/2017/img/20171112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5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7650" name="Picture 2" descr="http://jag-ce.sakura.ne.jp/guide/2017/img/20171112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20</Words>
  <Application>Microsoft Office PowerPoint</Application>
  <PresentationFormat>A4 210 x 297 mm</PresentationFormat>
  <Paragraphs>8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Office テーマ</vt:lpstr>
      <vt:lpstr>ヨハネ　4話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こうまんをすてて へりくだりなさい</dc:title>
  <dc:creator>Microsoft アカウント</dc:creator>
  <cp:lastModifiedBy>鶴見 三基也</cp:lastModifiedBy>
  <cp:revision>93</cp:revision>
  <cp:lastPrinted>2015-05-23T23:05:34Z</cp:lastPrinted>
  <dcterms:created xsi:type="dcterms:W3CDTF">2015-05-23T10:58:36Z</dcterms:created>
  <dcterms:modified xsi:type="dcterms:W3CDTF">2020-12-15T06:18:03Z</dcterms:modified>
</cp:coreProperties>
</file>